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57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1F3-96A6-4A5D-97A2-8451605FB41F}" type="datetimeFigureOut">
              <a:rPr lang="pl-PL" smtClean="0"/>
              <a:pPr/>
              <a:t>23.05.2017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1F3-96A6-4A5D-97A2-8451605FB41F}" type="datetimeFigureOut">
              <a:rPr lang="pl-PL" smtClean="0"/>
              <a:pPr/>
              <a:t>23.05.2017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1F3-96A6-4A5D-97A2-8451605FB41F}" type="datetimeFigureOut">
              <a:rPr lang="pl-PL" smtClean="0"/>
              <a:pPr/>
              <a:t>23.05.2017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23D1F3-96A6-4A5D-97A2-8451605FB41F}" type="datetimeFigureOut">
              <a:rPr lang="pl-PL" smtClean="0"/>
              <a:pPr/>
              <a:t>23.05.2017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1F3-96A6-4A5D-97A2-8451605FB41F}" type="datetimeFigureOut">
              <a:rPr lang="pl-PL" smtClean="0"/>
              <a:pPr/>
              <a:t>23.05.2017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1F3-96A6-4A5D-97A2-8451605FB41F}" type="datetimeFigureOut">
              <a:rPr lang="pl-PL" smtClean="0"/>
              <a:pPr/>
              <a:t>23.05.2017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1F3-96A6-4A5D-97A2-8451605FB41F}" type="datetimeFigureOut">
              <a:rPr lang="pl-PL" smtClean="0"/>
              <a:pPr/>
              <a:t>23.05.2017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1F3-96A6-4A5D-97A2-8451605FB41F}" type="datetimeFigureOut">
              <a:rPr lang="pl-PL" smtClean="0"/>
              <a:pPr/>
              <a:t>23.05.2017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1F3-96A6-4A5D-97A2-8451605FB41F}" type="datetimeFigureOut">
              <a:rPr lang="pl-PL" smtClean="0"/>
              <a:pPr/>
              <a:t>23.05.2017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23D1F3-96A6-4A5D-97A2-8451605FB41F}" type="datetimeFigureOut">
              <a:rPr lang="pl-PL" smtClean="0"/>
              <a:pPr/>
              <a:t>23.05.2017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1F3-96A6-4A5D-97A2-8451605FB41F}" type="datetimeFigureOut">
              <a:rPr lang="pl-PL" smtClean="0"/>
              <a:pPr/>
              <a:t>23.05.2017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23D1F3-96A6-4A5D-97A2-8451605FB41F}" type="datetimeFigureOut">
              <a:rPr lang="pl-PL" smtClean="0"/>
              <a:pPr/>
              <a:t>23.05.2017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I września 1939 roku, wojska niemieckie, wkroczyły na tereny Polski.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12167"/>
          </a:xfrm>
        </p:spPr>
        <p:txBody>
          <a:bodyPr/>
          <a:lstStyle/>
          <a:p>
            <a:r>
              <a:rPr lang="pl-PL" dirty="0" smtClean="0"/>
              <a:t>WYBUCH II WOJNY ŚWIATOWEJ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Adolf Hitler po zdobyciu władzy w 1933 roku, dążył do obalenia porządku ustalonego przez traktat wersalski (podpisany 18 stycznia 1919 roku). Niemcy przystąpiły do rozbudowy armii, przemysłu zbrojeniowego, sprzętu lotniczego, okrętów wojennych. Przywódcy Wielkiej Brytanii i Francji protestowali aby Niemcy nie łamały ustaleń traktatu wersalskiego, lecz nie podjęli żadnych działań. Dążył do tego ponieważ przegrali I wojnę światową, miał wieli problem z Żydami.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DLACZEGO WYBUCHŁA II WOJNA 			ŚWIATOWA?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Urodzony 20 kwietnia 1889 roku, zmarł 30 kwietnia 1945 roku w Berlinie. </a:t>
            </a:r>
          </a:p>
          <a:p>
            <a:r>
              <a:rPr lang="pl-PL" dirty="0" smtClean="0"/>
              <a:t>Niemiecki polityk i twórca III Rzeszy, odpowiedzialny za zbrodnie przeciw ludzkości. Prowadzona przez niego polityka, doprowadziła do śmierci ok. 50 milionów ludzi</a:t>
            </a:r>
            <a:r>
              <a:rPr lang="pl-PL" dirty="0" smtClean="0"/>
              <a:t>.</a:t>
            </a:r>
          </a:p>
          <a:p>
            <a:r>
              <a:rPr lang="pl-PL" dirty="0" smtClean="0"/>
              <a:t>Adolf Hitler próbował się dostać na Akademie Sztuk Pięknych, jednak bezskutecznie, nie miał też powodzenia w szkole.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ADOLF HITLER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nalezione obrazy dla zapytania obrazy adolfa hitl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3429024" cy="1975976"/>
          </a:xfrm>
          <a:prstGeom prst="rect">
            <a:avLst/>
          </a:prstGeom>
          <a:noFill/>
        </p:spPr>
      </p:pic>
      <p:pic>
        <p:nvPicPr>
          <p:cNvPr id="17412" name="Picture 4" descr="Znalezione obrazy dla zapytania obrazy adolfa hitl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857232"/>
            <a:ext cx="2185312" cy="2857496"/>
          </a:xfrm>
          <a:prstGeom prst="rect">
            <a:avLst/>
          </a:prstGeom>
          <a:noFill/>
        </p:spPr>
      </p:pic>
      <p:pic>
        <p:nvPicPr>
          <p:cNvPr id="17414" name="Picture 6" descr="Podobny obra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2095500" cy="2790825"/>
          </a:xfrm>
          <a:prstGeom prst="rect">
            <a:avLst/>
          </a:prstGeom>
          <a:noFill/>
        </p:spPr>
      </p:pic>
      <p:pic>
        <p:nvPicPr>
          <p:cNvPr id="17416" name="Picture 8" descr="Znalezione obrazy dla zapytania obrazy adolfa hitl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214686"/>
            <a:ext cx="3168268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Obrona Westerplatte trwała od 1-7 września 1939 roku. Była to pierwsza bitwa II wojny światowej w </a:t>
            </a:r>
            <a:r>
              <a:rPr lang="pl-PL" dirty="0" smtClean="0"/>
              <a:t>Europie. </a:t>
            </a:r>
            <a:r>
              <a:rPr lang="pl-PL" dirty="0" smtClean="0"/>
              <a:t>Około 200 żołnierzy broniło półwyspu przed Niemcami. Bitwa była ważna ponieważ pokazała jak mocna i bohaterska jest Polska, wytrwałość żołnierzy pokazała Niemcom jak oddani jesteśmy za ojczyznę.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OBRONA WESTERPLATTE</a:t>
            </a:r>
            <a:endParaRPr lang="pl-PL" dirty="0"/>
          </a:p>
        </p:txBody>
      </p:sp>
      <p:pic>
        <p:nvPicPr>
          <p:cNvPr id="2052" name="Picture 4" descr="Znalezione obrazy dla zapytania westerplatte 2 wojna świato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71942"/>
            <a:ext cx="418582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137</TotalTime>
  <Words>209</Words>
  <Application>Microsoft Office PowerPoint</Application>
  <PresentationFormat>Pokaz na ekranie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Papier</vt:lpstr>
      <vt:lpstr>WYBUCH II WOJNY ŚWIATOWEJ</vt:lpstr>
      <vt:lpstr>DLACZEGO WYBUCHŁA II WOJNA    ŚWIATOWA?</vt:lpstr>
      <vt:lpstr>ADOLF HITLER</vt:lpstr>
      <vt:lpstr>Slajd 4</vt:lpstr>
      <vt:lpstr>OBRONA WESTERPLATTE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WYBUCH II WOJNY ŚWIATOWEJ</dc:title>
  <dc:creator>Klasa VI A</dc:creator>
  <cp:lastModifiedBy>Natalia</cp:lastModifiedBy>
  <cp:revision>15</cp:revision>
  <dcterms:created xsi:type="dcterms:W3CDTF">2017-05-22T09:26:19Z</dcterms:created>
  <dcterms:modified xsi:type="dcterms:W3CDTF">2017-05-23T16:51:54Z</dcterms:modified>
</cp:coreProperties>
</file>