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77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4903638-29B9-401E-959A-E7A47FECEA7C}" type="datetimeFigureOut">
              <a:rPr lang="pl-PL" smtClean="0"/>
              <a:t>2017-03-21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FF81F88-2607-4AAA-9C25-1B150D451BE1}" type="slidenum">
              <a:rPr lang="pl-PL" smtClean="0"/>
              <a:t>‹#›</a:t>
            </a:fld>
            <a:endParaRPr lang="pl-PL"/>
          </a:p>
        </p:txBody>
      </p:sp>
    </p:spTree>
    <p:extLst>
      <p:ext uri="{BB962C8B-B14F-4D97-AF65-F5344CB8AC3E}">
        <p14:creationId xmlns:p14="http://schemas.microsoft.com/office/powerpoint/2010/main" val="1216212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903638-29B9-401E-959A-E7A47FECEA7C}" type="datetimeFigureOut">
              <a:rPr lang="pl-PL" smtClean="0"/>
              <a:t>2017-03-21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FF81F88-2607-4AAA-9C25-1B150D451BE1}" type="slidenum">
              <a:rPr lang="pl-PL" smtClean="0"/>
              <a:t>‹#›</a:t>
            </a:fld>
            <a:endParaRPr lang="pl-PL"/>
          </a:p>
        </p:txBody>
      </p:sp>
    </p:spTree>
    <p:extLst>
      <p:ext uri="{BB962C8B-B14F-4D97-AF65-F5344CB8AC3E}">
        <p14:creationId xmlns:p14="http://schemas.microsoft.com/office/powerpoint/2010/main" val="2945993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903638-29B9-401E-959A-E7A47FECEA7C}" type="datetimeFigureOut">
              <a:rPr lang="pl-PL" smtClean="0"/>
              <a:t>2017-03-21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FF81F88-2607-4AAA-9C25-1B150D451BE1}" type="slidenum">
              <a:rPr lang="pl-PL" smtClean="0"/>
              <a:t>‹#›</a:t>
            </a:fld>
            <a:endParaRPr lang="pl-PL"/>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230297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903638-29B9-401E-959A-E7A47FECEA7C}" type="datetimeFigureOut">
              <a:rPr lang="pl-PL" smtClean="0"/>
              <a:t>2017-03-21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FF81F88-2607-4AAA-9C25-1B150D451BE1}" type="slidenum">
              <a:rPr lang="pl-PL" smtClean="0"/>
              <a:t>‹#›</a:t>
            </a:fld>
            <a:endParaRPr lang="pl-PL"/>
          </a:p>
        </p:txBody>
      </p:sp>
    </p:spTree>
    <p:extLst>
      <p:ext uri="{BB962C8B-B14F-4D97-AF65-F5344CB8AC3E}">
        <p14:creationId xmlns:p14="http://schemas.microsoft.com/office/powerpoint/2010/main" val="1036741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903638-29B9-401E-959A-E7A47FECEA7C}" type="datetimeFigureOut">
              <a:rPr lang="pl-PL" smtClean="0"/>
              <a:t>2017-03-21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FF81F88-2607-4AAA-9C25-1B150D451BE1}" type="slidenum">
              <a:rPr lang="pl-PL" smtClean="0"/>
              <a:t>‹#›</a:t>
            </a:fld>
            <a:endParaRPr lang="pl-P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752356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903638-29B9-401E-959A-E7A47FECEA7C}" type="datetimeFigureOut">
              <a:rPr lang="pl-PL" smtClean="0"/>
              <a:t>2017-03-21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FF81F88-2607-4AAA-9C25-1B150D451BE1}" type="slidenum">
              <a:rPr lang="pl-PL" smtClean="0"/>
              <a:t>‹#›</a:t>
            </a:fld>
            <a:endParaRPr lang="pl-PL"/>
          </a:p>
        </p:txBody>
      </p:sp>
    </p:spTree>
    <p:extLst>
      <p:ext uri="{BB962C8B-B14F-4D97-AF65-F5344CB8AC3E}">
        <p14:creationId xmlns:p14="http://schemas.microsoft.com/office/powerpoint/2010/main" val="16488299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4903638-29B9-401E-959A-E7A47FECEA7C}" type="datetimeFigureOut">
              <a:rPr lang="pl-PL" smtClean="0"/>
              <a:t>2017-03-21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FF81F88-2607-4AAA-9C25-1B150D451BE1}" type="slidenum">
              <a:rPr lang="pl-PL" smtClean="0"/>
              <a:t>‹#›</a:t>
            </a:fld>
            <a:endParaRPr lang="pl-PL"/>
          </a:p>
        </p:txBody>
      </p:sp>
    </p:spTree>
    <p:extLst>
      <p:ext uri="{BB962C8B-B14F-4D97-AF65-F5344CB8AC3E}">
        <p14:creationId xmlns:p14="http://schemas.microsoft.com/office/powerpoint/2010/main" val="20742919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4903638-29B9-401E-959A-E7A47FECEA7C}" type="datetimeFigureOut">
              <a:rPr lang="pl-PL" smtClean="0"/>
              <a:t>2017-03-21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FF81F88-2607-4AAA-9C25-1B150D451BE1}" type="slidenum">
              <a:rPr lang="pl-PL" smtClean="0"/>
              <a:t>‹#›</a:t>
            </a:fld>
            <a:endParaRPr lang="pl-PL"/>
          </a:p>
        </p:txBody>
      </p:sp>
    </p:spTree>
    <p:extLst>
      <p:ext uri="{BB962C8B-B14F-4D97-AF65-F5344CB8AC3E}">
        <p14:creationId xmlns:p14="http://schemas.microsoft.com/office/powerpoint/2010/main" val="1376886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4903638-29B9-401E-959A-E7A47FECEA7C}" type="datetimeFigureOut">
              <a:rPr lang="pl-PL" smtClean="0"/>
              <a:t>2017-03-21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FF81F88-2607-4AAA-9C25-1B150D451BE1}" type="slidenum">
              <a:rPr lang="pl-PL" smtClean="0"/>
              <a:t>‹#›</a:t>
            </a:fld>
            <a:endParaRPr lang="pl-PL"/>
          </a:p>
        </p:txBody>
      </p:sp>
    </p:spTree>
    <p:extLst>
      <p:ext uri="{BB962C8B-B14F-4D97-AF65-F5344CB8AC3E}">
        <p14:creationId xmlns:p14="http://schemas.microsoft.com/office/powerpoint/2010/main" val="70254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903638-29B9-401E-959A-E7A47FECEA7C}" type="datetimeFigureOut">
              <a:rPr lang="pl-PL" smtClean="0"/>
              <a:t>2017-03-21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FF81F88-2607-4AAA-9C25-1B150D451BE1}" type="slidenum">
              <a:rPr lang="pl-PL" smtClean="0"/>
              <a:t>‹#›</a:t>
            </a:fld>
            <a:endParaRPr lang="pl-PL"/>
          </a:p>
        </p:txBody>
      </p:sp>
    </p:spTree>
    <p:extLst>
      <p:ext uri="{BB962C8B-B14F-4D97-AF65-F5344CB8AC3E}">
        <p14:creationId xmlns:p14="http://schemas.microsoft.com/office/powerpoint/2010/main" val="555261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4903638-29B9-401E-959A-E7A47FECEA7C}" type="datetimeFigureOut">
              <a:rPr lang="pl-PL" smtClean="0"/>
              <a:t>2017-03-21</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FF81F88-2607-4AAA-9C25-1B150D451BE1}" type="slidenum">
              <a:rPr lang="pl-PL" smtClean="0"/>
              <a:t>‹#›</a:t>
            </a:fld>
            <a:endParaRPr lang="pl-PL"/>
          </a:p>
        </p:txBody>
      </p:sp>
    </p:spTree>
    <p:extLst>
      <p:ext uri="{BB962C8B-B14F-4D97-AF65-F5344CB8AC3E}">
        <p14:creationId xmlns:p14="http://schemas.microsoft.com/office/powerpoint/2010/main" val="1357022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4903638-29B9-401E-959A-E7A47FECEA7C}" type="datetimeFigureOut">
              <a:rPr lang="pl-PL" smtClean="0"/>
              <a:t>2017-03-21</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1FF81F88-2607-4AAA-9C25-1B150D451BE1}" type="slidenum">
              <a:rPr lang="pl-PL" smtClean="0"/>
              <a:t>‹#›</a:t>
            </a:fld>
            <a:endParaRPr lang="pl-PL"/>
          </a:p>
        </p:txBody>
      </p:sp>
    </p:spTree>
    <p:extLst>
      <p:ext uri="{BB962C8B-B14F-4D97-AF65-F5344CB8AC3E}">
        <p14:creationId xmlns:p14="http://schemas.microsoft.com/office/powerpoint/2010/main" val="1118921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4903638-29B9-401E-959A-E7A47FECEA7C}" type="datetimeFigureOut">
              <a:rPr lang="pl-PL" smtClean="0"/>
              <a:t>2017-03-21</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1FF81F88-2607-4AAA-9C25-1B150D451BE1}" type="slidenum">
              <a:rPr lang="pl-PL" smtClean="0"/>
              <a:t>‹#›</a:t>
            </a:fld>
            <a:endParaRPr lang="pl-PL"/>
          </a:p>
        </p:txBody>
      </p:sp>
    </p:spTree>
    <p:extLst>
      <p:ext uri="{BB962C8B-B14F-4D97-AF65-F5344CB8AC3E}">
        <p14:creationId xmlns:p14="http://schemas.microsoft.com/office/powerpoint/2010/main" val="3542833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903638-29B9-401E-959A-E7A47FECEA7C}" type="datetimeFigureOut">
              <a:rPr lang="pl-PL" smtClean="0"/>
              <a:t>2017-03-21</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1FF81F88-2607-4AAA-9C25-1B150D451BE1}" type="slidenum">
              <a:rPr lang="pl-PL" smtClean="0"/>
              <a:t>‹#›</a:t>
            </a:fld>
            <a:endParaRPr lang="pl-PL"/>
          </a:p>
        </p:txBody>
      </p:sp>
    </p:spTree>
    <p:extLst>
      <p:ext uri="{BB962C8B-B14F-4D97-AF65-F5344CB8AC3E}">
        <p14:creationId xmlns:p14="http://schemas.microsoft.com/office/powerpoint/2010/main" val="3089673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903638-29B9-401E-959A-E7A47FECEA7C}" type="datetimeFigureOut">
              <a:rPr lang="pl-PL" smtClean="0"/>
              <a:t>2017-03-21</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FF81F88-2607-4AAA-9C25-1B150D451BE1}" type="slidenum">
              <a:rPr lang="pl-PL" smtClean="0"/>
              <a:t>‹#›</a:t>
            </a:fld>
            <a:endParaRPr lang="pl-PL"/>
          </a:p>
        </p:txBody>
      </p:sp>
    </p:spTree>
    <p:extLst>
      <p:ext uri="{BB962C8B-B14F-4D97-AF65-F5344CB8AC3E}">
        <p14:creationId xmlns:p14="http://schemas.microsoft.com/office/powerpoint/2010/main" val="2877703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903638-29B9-401E-959A-E7A47FECEA7C}" type="datetimeFigureOut">
              <a:rPr lang="pl-PL" smtClean="0"/>
              <a:t>2017-03-21</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FF81F88-2607-4AAA-9C25-1B150D451BE1}" type="slidenum">
              <a:rPr lang="pl-PL" smtClean="0"/>
              <a:t>‹#›</a:t>
            </a:fld>
            <a:endParaRPr lang="pl-PL"/>
          </a:p>
        </p:txBody>
      </p:sp>
    </p:spTree>
    <p:extLst>
      <p:ext uri="{BB962C8B-B14F-4D97-AF65-F5344CB8AC3E}">
        <p14:creationId xmlns:p14="http://schemas.microsoft.com/office/powerpoint/2010/main" val="3412106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4903638-29B9-401E-959A-E7A47FECEA7C}" type="datetimeFigureOut">
              <a:rPr lang="pl-PL" smtClean="0"/>
              <a:t>2017-03-21</a:t>
            </a:fld>
            <a:endParaRPr lang="pl-P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FF81F88-2607-4AAA-9C25-1B150D451BE1}" type="slidenum">
              <a:rPr lang="pl-PL" smtClean="0"/>
              <a:t>‹#›</a:t>
            </a:fld>
            <a:endParaRPr lang="pl-PL"/>
          </a:p>
        </p:txBody>
      </p:sp>
    </p:spTree>
    <p:extLst>
      <p:ext uri="{BB962C8B-B14F-4D97-AF65-F5344CB8AC3E}">
        <p14:creationId xmlns:p14="http://schemas.microsoft.com/office/powerpoint/2010/main" val="52103969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pl-PL" dirty="0" smtClean="0">
                <a:solidFill>
                  <a:srgbClr val="0070C0"/>
                </a:solidFill>
              </a:rPr>
              <a:t>„Przygody Odyseusza”</a:t>
            </a:r>
            <a:endParaRPr lang="pl-PL" dirty="0">
              <a:solidFill>
                <a:srgbClr val="0070C0"/>
              </a:solidFill>
            </a:endParaRPr>
          </a:p>
        </p:txBody>
      </p:sp>
      <p:sp>
        <p:nvSpPr>
          <p:cNvPr id="3" name="Subtitle 2"/>
          <p:cNvSpPr>
            <a:spLocks noGrp="1"/>
          </p:cNvSpPr>
          <p:nvPr>
            <p:ph type="subTitle" idx="1"/>
          </p:nvPr>
        </p:nvSpPr>
        <p:spPr/>
        <p:txBody>
          <a:bodyPr/>
          <a:lstStyle/>
          <a:p>
            <a:r>
              <a:rPr lang="pl-PL" dirty="0" smtClean="0">
                <a:solidFill>
                  <a:schemeClr val="tx1"/>
                </a:solidFill>
              </a:rPr>
              <a:t>Powtórka</a:t>
            </a:r>
          </a:p>
          <a:p>
            <a:endParaRPr lang="pl-PL" dirty="0">
              <a:solidFill>
                <a:schemeClr val="tx1"/>
              </a:solidFill>
            </a:endParaRPr>
          </a:p>
        </p:txBody>
      </p:sp>
    </p:spTree>
    <p:extLst>
      <p:ext uri="{BB962C8B-B14F-4D97-AF65-F5344CB8AC3E}">
        <p14:creationId xmlns:p14="http://schemas.microsoft.com/office/powerpoint/2010/main" val="2676820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677334" y="-609599"/>
            <a:ext cx="8596668" cy="80210"/>
          </a:xfrm>
        </p:spPr>
        <p:txBody>
          <a:bodyPr>
            <a:normAutofit fontScale="90000"/>
          </a:bodyPr>
          <a:lstStyle/>
          <a:p>
            <a:endParaRPr lang="pl-PL" dirty="0"/>
          </a:p>
        </p:txBody>
      </p:sp>
      <p:sp>
        <p:nvSpPr>
          <p:cNvPr id="3" name="Content Placeholder 2"/>
          <p:cNvSpPr>
            <a:spLocks noGrp="1"/>
          </p:cNvSpPr>
          <p:nvPr>
            <p:ph idx="1"/>
          </p:nvPr>
        </p:nvSpPr>
        <p:spPr>
          <a:xfrm>
            <a:off x="677334" y="1299411"/>
            <a:ext cx="8596668" cy="4741951"/>
          </a:xfrm>
        </p:spPr>
        <p:txBody>
          <a:bodyPr/>
          <a:lstStyle/>
          <a:p>
            <a:r>
              <a:rPr lang="pl-PL" b="1" dirty="0" smtClean="0"/>
              <a:t>Czas akcji</a:t>
            </a:r>
            <a:r>
              <a:rPr lang="pl-PL" dirty="0" smtClean="0"/>
              <a:t>: 10 lat po podbiciu </a:t>
            </a:r>
            <a:r>
              <a:rPr lang="pl-PL" dirty="0" err="1" smtClean="0"/>
              <a:t>Troji</a:t>
            </a:r>
            <a:endParaRPr lang="pl-PL" dirty="0" smtClean="0"/>
          </a:p>
          <a:p>
            <a:r>
              <a:rPr lang="pl-PL" b="1" dirty="0" smtClean="0"/>
              <a:t>Miejsce akcji</a:t>
            </a:r>
            <a:r>
              <a:rPr lang="pl-PL" dirty="0" smtClean="0"/>
              <a:t>: wyspy leżące na Morzu Śródziemnym.</a:t>
            </a:r>
          </a:p>
          <a:p>
            <a:r>
              <a:rPr lang="pl-PL" b="1" dirty="0" smtClean="0"/>
              <a:t>Bohaterowie</a:t>
            </a:r>
            <a:r>
              <a:rPr lang="pl-PL" dirty="0" smtClean="0"/>
              <a:t>: Odyseusz – król Itaki, Penelopa – żona Odyseusza, </a:t>
            </a:r>
            <a:r>
              <a:rPr lang="pl-PL" dirty="0" err="1" smtClean="0"/>
              <a:t>Telemach</a:t>
            </a:r>
            <a:r>
              <a:rPr lang="pl-PL" dirty="0" smtClean="0"/>
              <a:t> – syn Odyseusza, Atena – bogini mądrości, Kirke – czarodziejka, Kalipso – nimfa</a:t>
            </a:r>
          </a:p>
          <a:p>
            <a:r>
              <a:rPr lang="pl-PL" b="1" dirty="0" smtClean="0"/>
              <a:t>Gatunek</a:t>
            </a:r>
            <a:r>
              <a:rPr lang="pl-PL" dirty="0" smtClean="0"/>
              <a:t>: Powieść</a:t>
            </a:r>
          </a:p>
          <a:p>
            <a:r>
              <a:rPr lang="pl-PL" b="1" dirty="0" smtClean="0"/>
              <a:t>Narrator</a:t>
            </a:r>
            <a:r>
              <a:rPr lang="pl-PL" dirty="0" smtClean="0"/>
              <a:t>: Wszechwiedzący</a:t>
            </a:r>
          </a:p>
          <a:p>
            <a:pPr marL="0" indent="0">
              <a:buNone/>
            </a:pPr>
            <a:endParaRPr lang="pl-PL" dirty="0"/>
          </a:p>
        </p:txBody>
      </p:sp>
    </p:spTree>
    <p:extLst>
      <p:ext uri="{BB962C8B-B14F-4D97-AF65-F5344CB8AC3E}">
        <p14:creationId xmlns:p14="http://schemas.microsoft.com/office/powerpoint/2010/main" val="1476464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smtClean="0"/>
              <a:t>Streszczenie</a:t>
            </a:r>
            <a:endParaRPr lang="pl-PL" dirty="0"/>
          </a:p>
        </p:txBody>
      </p:sp>
      <p:sp>
        <p:nvSpPr>
          <p:cNvPr id="3" name="Content Placeholder 2"/>
          <p:cNvSpPr>
            <a:spLocks noGrp="1"/>
          </p:cNvSpPr>
          <p:nvPr>
            <p:ph idx="1"/>
          </p:nvPr>
        </p:nvSpPr>
        <p:spPr>
          <a:xfrm>
            <a:off x="677334" y="1283368"/>
            <a:ext cx="8596668" cy="5293894"/>
          </a:xfrm>
        </p:spPr>
        <p:txBody>
          <a:bodyPr>
            <a:normAutofit fontScale="92500"/>
          </a:bodyPr>
          <a:lstStyle/>
          <a:p>
            <a:pPr marL="0" indent="0">
              <a:buNone/>
            </a:pPr>
            <a:r>
              <a:rPr lang="pl-PL" dirty="0"/>
              <a:t>	</a:t>
            </a:r>
            <a:r>
              <a:rPr lang="pl-PL" dirty="0" smtClean="0"/>
              <a:t>Po zakończeniu wojny trojańskiej Odyseusz, król Itaki wraz ze swoim oddziałem wyruszył do ojczyzny. Podczas powrotu Greków zniosło do kraju Lotofagów, każdy kto zjadł lotos z tego kraju zapominał kim jest. Odyseusz związał dwie osoby które postanowiły spróbować rośliny, zapakował na statek i odpłynął. </a:t>
            </a:r>
          </a:p>
          <a:p>
            <a:pPr marL="0" indent="0">
              <a:buNone/>
            </a:pPr>
            <a:r>
              <a:rPr lang="pl-PL" dirty="0" smtClean="0"/>
              <a:t>	Jakiś czas później zatrzymali się na tajemniczej wyspie, na której znaleźli jaskinie z serami, mlekiem, koźlętami i barankami. Wieczorem w jaskini zjawił się „gospodarz” cyklop Polifem, syn Posejdona. Zablokował wejście do jaskini, a po znalezieniu ludzi złapał ich i zaczął zjadać: dwóch na śniadanie i dwóch na kolacje, i tak codziennie. Na szczęście Odyseusz zabrał ze statku trochę wina i poczęstował nim cyklopa. Kiedy cyklop padł spity do nieprzytomności na ziemię, Odyseusz przebił mu oko naostrzoną gałęzią.</a:t>
            </a:r>
          </a:p>
          <a:p>
            <a:pPr marL="0" indent="0">
              <a:buNone/>
            </a:pPr>
            <a:r>
              <a:rPr lang="pl-PL" dirty="0"/>
              <a:t>	</a:t>
            </a:r>
            <a:r>
              <a:rPr lang="pl-PL" dirty="0" smtClean="0"/>
              <a:t>Ze względu na to że cyklop dalej pilnował wejścia do jaskini, Odyseusz i reszta załogi przywiązali się pod brzuchami baranów, i kiedy olbrzym wypuścił zwierzęta na pastwisko, uciekli.	</a:t>
            </a:r>
          </a:p>
          <a:p>
            <a:pPr marL="0" indent="0">
              <a:buNone/>
            </a:pPr>
            <a:r>
              <a:rPr lang="pl-PL" dirty="0" smtClean="0"/>
              <a:t>	Niestety Odyseusz po powrocie na statek zaczął się przechwalać i krzyknął </a:t>
            </a:r>
            <a:r>
              <a:rPr lang="pl-PL" dirty="0"/>
              <a:t>do Polifema </a:t>
            </a:r>
            <a:r>
              <a:rPr lang="pl-PL" dirty="0" smtClean="0"/>
              <a:t>„Hej, Cyklopie! Jeśli ktoś zapyta kto ci oko wybił, powiedz mu (…) Odyseusz, król Itaki.” Słysząc to Polifem pomodlił się do Posejdona, jego ojca, aby Odys nigdy nie dotarł do Itaki, albo niech tuła się długo i straci całą drużynę przed powrotem.</a:t>
            </a:r>
            <a:endParaRPr lang="pl-PL" dirty="0"/>
          </a:p>
        </p:txBody>
      </p:sp>
    </p:spTree>
    <p:extLst>
      <p:ext uri="{BB962C8B-B14F-4D97-AF65-F5344CB8AC3E}">
        <p14:creationId xmlns:p14="http://schemas.microsoft.com/office/powerpoint/2010/main" val="3418457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H="1">
            <a:off x="6785810" y="8422104"/>
            <a:ext cx="2213065" cy="128337"/>
          </a:xfrm>
        </p:spPr>
        <p:txBody>
          <a:bodyPr>
            <a:normAutofit fontScale="90000"/>
          </a:bodyPr>
          <a:lstStyle/>
          <a:p>
            <a:endParaRPr lang="pl-PL" dirty="0"/>
          </a:p>
        </p:txBody>
      </p:sp>
      <p:sp>
        <p:nvSpPr>
          <p:cNvPr id="3" name="Content Placeholder 2"/>
          <p:cNvSpPr>
            <a:spLocks noGrp="1"/>
          </p:cNvSpPr>
          <p:nvPr>
            <p:ph idx="1"/>
          </p:nvPr>
        </p:nvSpPr>
        <p:spPr>
          <a:xfrm>
            <a:off x="677334" y="561475"/>
            <a:ext cx="8596668" cy="5479888"/>
          </a:xfrm>
        </p:spPr>
        <p:txBody>
          <a:bodyPr>
            <a:normAutofit fontScale="92500" lnSpcReduction="10000"/>
          </a:bodyPr>
          <a:lstStyle/>
          <a:p>
            <a:pPr marL="0" indent="0">
              <a:buNone/>
            </a:pPr>
            <a:r>
              <a:rPr lang="pl-PL" dirty="0" smtClean="0"/>
              <a:t> Od wyspy olbrzymów Odys popłynął na wyspę Eolie, na której rządził król wiatrów – Eol. Dostał od króla miech w którym zamknięte były złe wiatry, dzięki czemu Odyseusz mógł spokojnie dopłynąć do Itaki. Niestety załoga, przekonana że w miechu kryją się bogactwa otworzyła go tuż przed przybyciem do ojczyzny. Wiatry zwiały okręt na wyspę Eola. Kiedy władca dowiedział się co się stało rozgniewał się, i przegnał Odysa razem z załogą.</a:t>
            </a:r>
          </a:p>
          <a:p>
            <a:pPr marL="0" indent="0">
              <a:buNone/>
            </a:pPr>
            <a:r>
              <a:rPr lang="pl-PL" dirty="0" smtClean="0"/>
              <a:t>Odyseusz trafił następnie do krainy Lajstrygonów, krainy olbrzymów. Jego statki zostały poobrzucane kamieniami, z 12 statków został tylko jeden. </a:t>
            </a:r>
            <a:endParaRPr lang="pl-PL" dirty="0"/>
          </a:p>
          <a:p>
            <a:pPr marL="0" indent="0">
              <a:buNone/>
            </a:pPr>
            <a:r>
              <a:rPr lang="pl-PL" dirty="0" smtClean="0"/>
              <a:t>Później przybili do wyspy Kirke – czarodziejki, która zmieniała wszystkich odwiedzających ją w zwierzęta. Kiedy król Itaki dowiedział się że część jego podwładnych została przemieniona, postanowił ich uratować. Kiedy Odys pogroził czarodziejce śmiercią ta przemieniła wszystkich znowu w ludzi, i poradziła Odyseuszowi aby udał się do krainy Cieni. Tam od zmarłego wieszcza dowiedział się że w końcu uda mu się wrócić do ojczyzny.</a:t>
            </a:r>
          </a:p>
          <a:p>
            <a:pPr marL="0" indent="0">
              <a:buNone/>
            </a:pPr>
            <a:r>
              <a:rPr lang="pl-PL" dirty="0" smtClean="0"/>
              <a:t>Później minęli wyspę Syren, i zatrzymali się przy wyspie Boga słońca. Odys chciał odpłynąć, lecz załoga domagała się postoju. Kiedy kapitan spał, towarzysze zabili parę sztuk wołów. Ten czyn rozgniewał boga słońca, Heliosa. Okręt został zniszczony podczas burzy, przeżył tylko król Itaki, który trafił na wyspę nimfy Kalipso, gdzie spędził parę lat. Potem zbudował tratwę i dopłynął do wyspy zamieszkanej przez </a:t>
            </a:r>
            <a:r>
              <a:rPr lang="pl-PL" dirty="0" err="1" smtClean="0"/>
              <a:t>Feaków</a:t>
            </a:r>
            <a:r>
              <a:rPr lang="pl-PL" dirty="0" smtClean="0"/>
              <a:t>. Rządzący tam król pomógł Odysowi i odesłał go na statku do Itaki.</a:t>
            </a:r>
            <a:endParaRPr lang="pl-PL" dirty="0"/>
          </a:p>
        </p:txBody>
      </p:sp>
    </p:spTree>
    <p:extLst>
      <p:ext uri="{BB962C8B-B14F-4D97-AF65-F5344CB8AC3E}">
        <p14:creationId xmlns:p14="http://schemas.microsoft.com/office/powerpoint/2010/main" val="3377986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677334" y="-1219200"/>
            <a:ext cx="8596668" cy="80211"/>
          </a:xfrm>
        </p:spPr>
        <p:txBody>
          <a:bodyPr>
            <a:normAutofit fontScale="90000"/>
          </a:bodyPr>
          <a:lstStyle/>
          <a:p>
            <a:endParaRPr lang="pl-PL" dirty="0"/>
          </a:p>
        </p:txBody>
      </p:sp>
      <p:sp>
        <p:nvSpPr>
          <p:cNvPr id="3" name="Content Placeholder 2"/>
          <p:cNvSpPr>
            <a:spLocks noGrp="1"/>
          </p:cNvSpPr>
          <p:nvPr>
            <p:ph idx="1"/>
          </p:nvPr>
        </p:nvSpPr>
        <p:spPr>
          <a:xfrm>
            <a:off x="677334" y="433137"/>
            <a:ext cx="8596668" cy="5608226"/>
          </a:xfrm>
        </p:spPr>
        <p:txBody>
          <a:bodyPr>
            <a:normAutofit/>
          </a:bodyPr>
          <a:lstStyle/>
          <a:p>
            <a:pPr marL="0" indent="0" algn="just">
              <a:buNone/>
            </a:pPr>
            <a:r>
              <a:rPr lang="pl-PL" sz="2000" dirty="0"/>
              <a:t>	</a:t>
            </a:r>
            <a:r>
              <a:rPr lang="pl-PL" sz="2000" dirty="0" smtClean="0"/>
              <a:t>Żeglarze wynieśli śpiącego Odyseusza na brzeg, razem ze skarbami które dostał od króla </a:t>
            </a:r>
            <a:r>
              <a:rPr lang="pl-PL" sz="2000" dirty="0" err="1" smtClean="0"/>
              <a:t>Feaków</a:t>
            </a:r>
            <a:r>
              <a:rPr lang="pl-PL" sz="2000" dirty="0" smtClean="0"/>
              <a:t>. Po przebudzeniu Odys ujrzał Atenę, która opowiedziała mu że uznali go za zmarłego, a jego dom jest pełen książąt pragnących poślubić jego </a:t>
            </a:r>
            <a:r>
              <a:rPr lang="pl-PL" sz="2000" dirty="0" err="1" smtClean="0"/>
              <a:t>żone</a:t>
            </a:r>
            <a:r>
              <a:rPr lang="pl-PL" sz="2000" dirty="0" smtClean="0"/>
              <a:t>. Atena poradziła Odyseuszowi aby się jeszcze nie ujawniał ze swoim przybyciem i zamieniła w żebraka. Przybył do zamku akurat kiedy miał się odbyć turniej o rękę jego żony. W podłogę Sali wbito dwanaście toporów, a każdy z zalotników brał łuk i miał strzelić tak aby grot przeszedł przez otwory wszystkich toporów. Nikt nie miał nawet siły aby napiąć łuk, należący niegdyś do Odyseusza. Dopiero bohater pod postacią żebraka wziął łuk, napiął go i wystrzelił strzałę która przeszła przez wszystkie topory. Na oczach książąt żebrak przemienił się w króla Itaki, i z pomocą syna i pary służących zabił ich </a:t>
            </a:r>
            <a:r>
              <a:rPr lang="pl-PL" sz="2000" smtClean="0"/>
              <a:t>wszystkich</a:t>
            </a:r>
            <a:r>
              <a:rPr lang="pl-PL" sz="2000" smtClean="0"/>
              <a:t>.</a:t>
            </a:r>
            <a:endParaRPr lang="pl-PL" sz="2000" dirty="0" smtClean="0"/>
          </a:p>
        </p:txBody>
      </p:sp>
    </p:spTree>
    <p:extLst>
      <p:ext uri="{BB962C8B-B14F-4D97-AF65-F5344CB8AC3E}">
        <p14:creationId xmlns:p14="http://schemas.microsoft.com/office/powerpoint/2010/main" val="207127834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347</TotalTime>
  <Words>319</Words>
  <Application>Microsoft Office PowerPoint</Application>
  <PresentationFormat>Widescreen</PresentationFormat>
  <Paragraphs>17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Trebuchet MS</vt:lpstr>
      <vt:lpstr>Wingdings 3</vt:lpstr>
      <vt:lpstr>Facet</vt:lpstr>
      <vt:lpstr>„Przygody Odyseusza”</vt:lpstr>
      <vt:lpstr>PowerPoint Presentation</vt:lpstr>
      <vt:lpstr>Streszczenie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„Przygody Odyseusza”</dc:title>
  <dc:creator>Franek</dc:creator>
  <cp:lastModifiedBy>Franek</cp:lastModifiedBy>
  <cp:revision>17</cp:revision>
  <dcterms:created xsi:type="dcterms:W3CDTF">2017-03-19T11:53:15Z</dcterms:created>
  <dcterms:modified xsi:type="dcterms:W3CDTF">2017-03-21T18:51:02Z</dcterms:modified>
</cp:coreProperties>
</file>