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pl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Jan Henryk Dąbrowski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02.08.1755r.-06.06.1818r.</a:t>
            </a:r>
          </a:p>
        </p:txBody>
      </p:sp>
      <p:pic>
        <p:nvPicPr>
          <p:cNvPr descr="230px-JHDąbrowski_1.JPG"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51771"/>
            <a:ext cx="1618614" cy="199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Potop szwedzki</a:t>
            </a:r>
          </a:p>
        </p:txBody>
      </p:sp>
      <p:sp>
        <p:nvSpPr>
          <p:cNvPr id="112" name="Shape 11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w hymnie jako ZABÓR SZWEDZKI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>
                <a:solidFill>
                  <a:srgbClr val="434343"/>
                </a:solidFill>
                <a:highlight>
                  <a:srgbClr val="FFFFFF"/>
                </a:highlight>
              </a:rPr>
              <a:t>Najazd </a:t>
            </a:r>
            <a:r>
              <a:rPr b="1" lang="pl">
                <a:solidFill>
                  <a:srgbClr val="434343"/>
                </a:solidFill>
                <a:highlight>
                  <a:srgbClr val="FFFFFF"/>
                </a:highlight>
              </a:rPr>
              <a:t>Szwecji</a:t>
            </a:r>
            <a:r>
              <a:rPr lang="pl">
                <a:solidFill>
                  <a:srgbClr val="434343"/>
                </a:solidFill>
                <a:highlight>
                  <a:srgbClr val="FFFFFF"/>
                </a:highlight>
              </a:rPr>
              <a:t> na Rzeczpospolitą w 1655 w czasie II wojny północnej (1655–1660). Formalnie zakończył go pokój w Oliwie zawarty w 1660. Wojna ta prowadzona była nie tylko przez Szwecję, w czasie wojny zmieniały się zarówno sojusze, jak i siły obu stron.</a:t>
            </a:r>
          </a:p>
        </p:txBody>
      </p:sp>
      <p:pic>
        <p:nvPicPr>
          <p:cNvPr descr="6daeb472-2b30-43f6-86f0-de7b5343ea05.jpg" id="119" name="Shape 1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96" y="2588549"/>
            <a:ext cx="4653650" cy="2554949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/>
        </p:nvSpPr>
        <p:spPr>
          <a:xfrm>
            <a:off x="4965350" y="4773375"/>
            <a:ext cx="2654400" cy="21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 sz="1200">
                <a:solidFill>
                  <a:srgbClr val="3B4347"/>
                </a:solidFill>
                <a:highlight>
                  <a:srgbClr val="FFFFFF"/>
                </a:highlight>
              </a:rPr>
              <a:t>Obraz Józefa Brandta z 1870 roku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Kim był?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-&gt; polski generał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twórca Legionów Polskich we Włoszech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dowódca naczelnych wojsk polskich w 1813r.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Dlaczego pojawia się w hymnie?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Dąbrowski jest uważany za wzór patriotyzmu i poświęcenia dla ojczyzny dlatego, że był bardzo ważny w dziejach Polski. W czasie powstania kościuszkowskiego bronił Warszawę i pojechał na wyprawę do Wielkopolski. Po upadku insurekcji nie przyjął propozycji służby w armii pruskiej i rosyjskiej, lecz dążył w poszukiwaniu dróg odbudowy Polski.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Napoleon Bonaparte</a:t>
            </a:r>
          </a:p>
        </p:txBody>
      </p:sp>
      <p:sp>
        <p:nvSpPr>
          <p:cNvPr id="74" name="Shape 7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15.08.1769r.-05.05.1821r.</a:t>
            </a:r>
          </a:p>
        </p:txBody>
      </p:sp>
      <p:pic>
        <p:nvPicPr>
          <p:cNvPr descr="6OIVTnA83oOHehWn_Napoleon-Bonaparte.jpg"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29774" y="-242500"/>
            <a:ext cx="1684725" cy="22290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Kim był?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-&gt; Francuzki wojskowy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cesarz Francuzów w latach 1804-1815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prezydent w latach 1802-1805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król Włoch w latach 1805-1814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Suweren Wyspy Elba od 11.04.1814 do 20.03.1815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Dlaczego pojawia się w hymnie? 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Bonaparte pojawia się w hymnie, ponieważ dzięki niemu Polacy mieli jakiekolwiek szanse w bitwie. Dzięki niemu utworzone zostało Księstwo Warszawskie kiedy to Prusy, Rosja i Austria podzielili między siebie Polskę. Napoleon bardzo cenił Polaków, a oni jego.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Stefan Czarniecki</a:t>
            </a:r>
          </a:p>
        </p:txBody>
      </p:sp>
      <p:sp>
        <p:nvSpPr>
          <p:cNvPr id="93" name="Shape 9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1599-16.02.1665r.</a:t>
            </a:r>
          </a:p>
        </p:txBody>
      </p:sp>
      <p:pic>
        <p:nvPicPr>
          <p:cNvPr descr="220px-Lesseur-Czarniecki.jpg"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13225" y="0"/>
            <a:ext cx="2095500" cy="264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Kim był?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-&gt; polski dowódca wojskowy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kasztelan kijowski (1652r.)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starosta kowelski (1655r.)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regimentarz (1656r.)</a:t>
            </a:r>
          </a:p>
          <a:p>
            <a:pPr lvl="0">
              <a:spcBef>
                <a:spcPts val="0"/>
              </a:spcBef>
              <a:buNone/>
            </a:pPr>
            <a:r>
              <a:rPr lang="pl"/>
              <a:t>-&gt; wojewoda ruski (1657r.)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Dlaczego pojawia się w hymnie?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>
                <a:solidFill>
                  <a:srgbClr val="666666"/>
                </a:solidFill>
                <a:highlight>
                  <a:srgbClr val="FFFFFF"/>
                </a:highlight>
              </a:rPr>
              <a:t>Stefan Czarniecki przez całe życie wsławił się w obronie kraju w wielu wojnach, w szczególności chodzi o "potop szwedzki". Jest uznawany za wzór patriotyzmu.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