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C2750CD9-D7B9-472E-8B10-83CE9C3D58E3}" type="datetimeFigureOut">
              <a:rPr lang="pl-PL" smtClean="0"/>
              <a:t>2017-05-23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13DC68E1-AB24-43CA-9958-8B499216EAE0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learningapps.org/user/zosia.bryda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Część 2</a:t>
            </a:r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Pierwszy lot na księżyc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557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379976"/>
          </a:xfrm>
        </p:spPr>
        <p:txBody>
          <a:bodyPr>
            <a:normAutofit fontScale="70000" lnSpcReduction="20000"/>
          </a:bodyPr>
          <a:lstStyle/>
          <a:p>
            <a:r>
              <a:rPr lang="pl-PL" dirty="0">
                <a:solidFill>
                  <a:srgbClr val="3399FF"/>
                </a:solidFill>
              </a:rPr>
              <a:t>Neil Armstrong</a:t>
            </a:r>
            <a:r>
              <a:rPr lang="pl-PL" dirty="0"/>
              <a:t>- urodził się 5 sierpnia 1930, na farmie w stanie Ohio. Jego ojciec pracował dla</a:t>
            </a:r>
          </a:p>
          <a:p>
            <a:r>
              <a:rPr lang="pl-PL" dirty="0" smtClean="0"/>
              <a:t>stanu </a:t>
            </a:r>
            <a:r>
              <a:rPr lang="pl-PL" dirty="0"/>
              <a:t>Ohio. Jego praca wymagała ciągłych przeprowadzek. Zanim Neil skończył 13 lat,</a:t>
            </a:r>
          </a:p>
          <a:p>
            <a:r>
              <a:rPr lang="pl-PL" dirty="0" smtClean="0"/>
              <a:t>Armstrongowie </a:t>
            </a:r>
            <a:r>
              <a:rPr lang="pl-PL" dirty="0"/>
              <a:t>przeprowadzili się szesnaście razy. 17 września 1962 roku został przyjęty do</a:t>
            </a:r>
          </a:p>
          <a:p>
            <a:r>
              <a:rPr lang="pl-PL" dirty="0" smtClean="0"/>
              <a:t>zespołu </a:t>
            </a:r>
            <a:r>
              <a:rPr lang="pl-PL" dirty="0"/>
              <a:t>astronautów. Został dowódcą Apollo 11 i pierwszym człowiekiem stąpającym po</a:t>
            </a:r>
          </a:p>
          <a:p>
            <a:r>
              <a:rPr lang="pl-PL" dirty="0" smtClean="0"/>
              <a:t>Księżycu </a:t>
            </a:r>
            <a:r>
              <a:rPr lang="pl-PL" dirty="0"/>
              <a:t>( 21 lipca 1969 rok o godz. 2:56)</a:t>
            </a:r>
          </a:p>
          <a:p>
            <a:r>
              <a:rPr lang="pl-PL" dirty="0" err="1" smtClean="0">
                <a:solidFill>
                  <a:srgbClr val="3399FF"/>
                </a:solidFill>
              </a:rPr>
              <a:t>Buzz</a:t>
            </a:r>
            <a:r>
              <a:rPr lang="pl-PL" dirty="0" smtClean="0">
                <a:solidFill>
                  <a:srgbClr val="3399FF"/>
                </a:solidFill>
              </a:rPr>
              <a:t> </a:t>
            </a:r>
            <a:r>
              <a:rPr lang="pl-PL" dirty="0" err="1">
                <a:solidFill>
                  <a:srgbClr val="3399FF"/>
                </a:solidFill>
              </a:rPr>
              <a:t>Aldrin</a:t>
            </a:r>
            <a:r>
              <a:rPr lang="pl-PL" dirty="0"/>
              <a:t>- urodził się 20 stycznia 1930 roku. Po urodzeniu rodzice nadali mu imiona: Edwin</a:t>
            </a:r>
          </a:p>
          <a:p>
            <a:r>
              <a:rPr lang="pl-PL" dirty="0" err="1" smtClean="0"/>
              <a:t>Eugene</a:t>
            </a:r>
            <a:r>
              <a:rPr lang="pl-PL" dirty="0"/>
              <a:t>. Przydomek „</a:t>
            </a:r>
            <a:r>
              <a:rPr lang="pl-PL" dirty="0" err="1"/>
              <a:t>Buzz</a:t>
            </a:r>
            <a:r>
              <a:rPr lang="pl-PL" dirty="0"/>
              <a:t>” otrzymał w dzieciństwie – „</a:t>
            </a:r>
            <a:r>
              <a:rPr lang="pl-PL" dirty="0" err="1"/>
              <a:t>Buzzerem</a:t>
            </a:r>
            <a:r>
              <a:rPr lang="pl-PL" dirty="0"/>
              <a:t>” nazywała go młodsza siostra,</a:t>
            </a:r>
          </a:p>
          <a:p>
            <a:r>
              <a:rPr lang="pl-PL" dirty="0" smtClean="0"/>
              <a:t>mająca </a:t>
            </a:r>
            <a:r>
              <a:rPr lang="pl-PL" dirty="0"/>
              <a:t>trudności z prawidłową wymową słowa „</a:t>
            </a:r>
            <a:r>
              <a:rPr lang="pl-PL" dirty="0" err="1"/>
              <a:t>brother</a:t>
            </a:r>
            <a:r>
              <a:rPr lang="pl-PL" dirty="0"/>
              <a:t>” (brat). W 1988 w postępowaniu</a:t>
            </a:r>
          </a:p>
          <a:p>
            <a:r>
              <a:rPr lang="pl-PL" dirty="0" smtClean="0"/>
              <a:t>administracyjnym </a:t>
            </a:r>
            <a:r>
              <a:rPr lang="pl-PL" dirty="0"/>
              <a:t>zmienił przydomek na imię prawne. W 1963 zakwalifikowany do trzeciej grupy</a:t>
            </a:r>
          </a:p>
          <a:p>
            <a:r>
              <a:rPr lang="pl-PL" dirty="0" smtClean="0"/>
              <a:t>NASA</a:t>
            </a:r>
            <a:r>
              <a:rPr lang="pl-PL" dirty="0"/>
              <a:t>. Był pilotem lądownika księżycowego Apollo 11, i jednocześnie drugim człowiekiem na</a:t>
            </a:r>
          </a:p>
          <a:p>
            <a:r>
              <a:rPr lang="pl-PL" dirty="0" smtClean="0"/>
              <a:t>księżycu</a:t>
            </a:r>
            <a:r>
              <a:rPr lang="pl-PL" dirty="0"/>
              <a:t>. Odszedł z NASA w lipcu 1971 roku.</a:t>
            </a:r>
          </a:p>
          <a:p>
            <a:r>
              <a:rPr lang="pl-PL" dirty="0" smtClean="0">
                <a:solidFill>
                  <a:srgbClr val="3399FF"/>
                </a:solidFill>
              </a:rPr>
              <a:t>Michael </a:t>
            </a:r>
            <a:r>
              <a:rPr lang="pl-PL" dirty="0">
                <a:solidFill>
                  <a:srgbClr val="3399FF"/>
                </a:solidFill>
              </a:rPr>
              <a:t>Collins</a:t>
            </a:r>
            <a:r>
              <a:rPr lang="pl-PL" dirty="0"/>
              <a:t>- urodził się 31 października 1930 roku w Rzymie. W 1963, podobnie jak </a:t>
            </a:r>
            <a:r>
              <a:rPr lang="pl-PL" dirty="0" err="1"/>
              <a:t>Buzz</a:t>
            </a:r>
            <a:endParaRPr lang="pl-PL" dirty="0"/>
          </a:p>
          <a:p>
            <a:r>
              <a:rPr lang="pl-PL" dirty="0" err="1" smtClean="0"/>
              <a:t>Aldrin</a:t>
            </a:r>
            <a:r>
              <a:rPr lang="pl-PL" dirty="0"/>
              <a:t>, zakwalifikował się do trzeciej grupy astronautów NASA. Był pilotem modułu dowodzenia </a:t>
            </a:r>
            <a:r>
              <a:rPr lang="pl-PL" dirty="0" smtClean="0"/>
              <a:t>Apollo 11</a:t>
            </a:r>
            <a:r>
              <a:rPr lang="pl-PL" dirty="0"/>
              <a:t>. W styczniu 1970 odszedł z NASA.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Postacie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569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>
          <a:xfrm>
            <a:off x="1524000" y="2209800"/>
            <a:ext cx="6172200" cy="3510915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1. Głównym celem misji nie było wylądowanie na Księżycu i powrót na Ziemię. Jednym z najważniejszych działań misji było zebranie próbek kamieni i pyłu zebranych z gruntu.</a:t>
            </a:r>
            <a:br>
              <a:rPr lang="pl-PL" dirty="0"/>
            </a:br>
            <a:endParaRPr lang="pl-PL" dirty="0"/>
          </a:p>
          <a:p>
            <a:r>
              <a:rPr lang="pl-PL" dirty="0"/>
              <a:t>2. Na powierzchni księżyca astronauci zostawili tablicę z napisem "W tym miejscu ludzie z planety Ziemia po raz pierwszy postawili stopę na Księżycu. Lipiec 1969. Przybywamy w pokoju dla dobra całej ludzkości"</a:t>
            </a:r>
            <a:br>
              <a:rPr lang="pl-PL" dirty="0"/>
            </a:br>
            <a:endParaRPr lang="pl-PL" dirty="0"/>
          </a:p>
          <a:p>
            <a:r>
              <a:rPr lang="pl-PL" dirty="0"/>
              <a:t>3. Flaga amerykańska postawiona na Księżycu od razu po starcie rakiety w stronę Ziemi się przewróciła.</a:t>
            </a:r>
          </a:p>
          <a:p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752600" y="6172200"/>
            <a:ext cx="5669280" cy="54864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Ciekawostki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344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>
                <a:hlinkClick r:id="rId2"/>
              </a:rPr>
              <a:t>http</a:t>
            </a:r>
            <a:r>
              <a:rPr lang="pl-PL">
                <a:hlinkClick r:id="rId2"/>
              </a:rPr>
              <a:t>://</a:t>
            </a:r>
            <a:r>
              <a:rPr lang="pl-PL" smtClean="0">
                <a:hlinkClick r:id="rId2"/>
              </a:rPr>
              <a:t>learningapps.org/user/zosia.brydak</a:t>
            </a:r>
            <a:endParaRPr lang="pl-PL" smtClean="0"/>
          </a:p>
          <a:p>
            <a:endParaRPr lang="pl-P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Gra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527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10</TotalTime>
  <Words>240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BlackTie</vt:lpstr>
      <vt:lpstr>Pierwszy lot na księżyc</vt:lpstr>
      <vt:lpstr>Postacie</vt:lpstr>
      <vt:lpstr>Ciekawostki</vt:lpstr>
      <vt:lpstr>Gra</vt:lpstr>
    </vt:vector>
  </TitlesOfParts>
  <Company>BP International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Pierwszy lot na księżyc</dc:title>
  <dc:creator>Trebacz, Ewa</dc:creator>
  <cp:lastModifiedBy>Trebacz, Ewa</cp:lastModifiedBy>
  <cp:revision>2</cp:revision>
  <dcterms:created xsi:type="dcterms:W3CDTF">2017-05-23T19:06:08Z</dcterms:created>
  <dcterms:modified xsi:type="dcterms:W3CDTF">2017-05-23T19:16:27Z</dcterms:modified>
</cp:coreProperties>
</file>