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5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61" r:id="rId11"/>
    <p:sldId id="262" r:id="rId12"/>
  </p:sldIdLst>
  <p:sldSz cx="9144000" cy="6858000" type="screen4x3"/>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26" name="PlaceHolder 2"/>
          <p:cNvSpPr>
            <a:spLocks noGrp="1"/>
          </p:cNvSpPr>
          <p:nvPr>
            <p:ph type="body"/>
          </p:nvPr>
        </p:nvSpPr>
        <p:spPr>
          <a:xfrm>
            <a:off x="457200" y="1604520"/>
            <a:ext cx="822924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27" name="PlaceHolder 3"/>
          <p:cNvSpPr>
            <a:spLocks noGrp="1"/>
          </p:cNvSpPr>
          <p:nvPr>
            <p:ph type="body"/>
          </p:nvPr>
        </p:nvSpPr>
        <p:spPr>
          <a:xfrm>
            <a:off x="457200" y="3682080"/>
            <a:ext cx="822924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29" name="PlaceHolder 2"/>
          <p:cNvSpPr>
            <a:spLocks noGrp="1"/>
          </p:cNvSpPr>
          <p:nvPr>
            <p:ph type="body"/>
          </p:nvPr>
        </p:nvSpPr>
        <p:spPr>
          <a:xfrm>
            <a:off x="45720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30" name="PlaceHolder 3"/>
          <p:cNvSpPr>
            <a:spLocks noGrp="1"/>
          </p:cNvSpPr>
          <p:nvPr>
            <p:ph type="body"/>
          </p:nvPr>
        </p:nvSpPr>
        <p:spPr>
          <a:xfrm>
            <a:off x="467424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31" name="PlaceHolder 4"/>
          <p:cNvSpPr>
            <a:spLocks noGrp="1"/>
          </p:cNvSpPr>
          <p:nvPr>
            <p:ph type="body"/>
          </p:nvPr>
        </p:nvSpPr>
        <p:spPr>
          <a:xfrm>
            <a:off x="467424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32" name="PlaceHolder 5"/>
          <p:cNvSpPr>
            <a:spLocks noGrp="1"/>
          </p:cNvSpPr>
          <p:nvPr>
            <p:ph type="body"/>
          </p:nvPr>
        </p:nvSpPr>
        <p:spPr>
          <a:xfrm>
            <a:off x="45720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34" name="PlaceHolder 2"/>
          <p:cNvSpPr>
            <a:spLocks noGrp="1"/>
          </p:cNvSpPr>
          <p:nvPr>
            <p:ph type="body"/>
          </p:nvPr>
        </p:nvSpPr>
        <p:spPr>
          <a:xfrm>
            <a:off x="457200" y="160452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35" name="PlaceHolder 3"/>
          <p:cNvSpPr>
            <a:spLocks noGrp="1"/>
          </p:cNvSpPr>
          <p:nvPr>
            <p:ph type="body"/>
          </p:nvPr>
        </p:nvSpPr>
        <p:spPr>
          <a:xfrm>
            <a:off x="3239640" y="160452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36" name="PlaceHolder 4"/>
          <p:cNvSpPr>
            <a:spLocks noGrp="1"/>
          </p:cNvSpPr>
          <p:nvPr>
            <p:ph type="body"/>
          </p:nvPr>
        </p:nvSpPr>
        <p:spPr>
          <a:xfrm>
            <a:off x="6022080" y="160452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37" name="PlaceHolder 5"/>
          <p:cNvSpPr>
            <a:spLocks noGrp="1"/>
          </p:cNvSpPr>
          <p:nvPr>
            <p:ph type="body"/>
          </p:nvPr>
        </p:nvSpPr>
        <p:spPr>
          <a:xfrm>
            <a:off x="6022080" y="368208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38" name="PlaceHolder 6"/>
          <p:cNvSpPr>
            <a:spLocks noGrp="1"/>
          </p:cNvSpPr>
          <p:nvPr>
            <p:ph type="body"/>
          </p:nvPr>
        </p:nvSpPr>
        <p:spPr>
          <a:xfrm>
            <a:off x="3239640" y="368208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39" name="PlaceHolder 7"/>
          <p:cNvSpPr>
            <a:spLocks noGrp="1"/>
          </p:cNvSpPr>
          <p:nvPr>
            <p:ph type="body"/>
          </p:nvPr>
        </p:nvSpPr>
        <p:spPr>
          <a:xfrm>
            <a:off x="457200" y="368208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4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46" name="PlaceHolder 2"/>
          <p:cNvSpPr>
            <a:spLocks noGrp="1"/>
          </p:cNvSpPr>
          <p:nvPr>
            <p:ph type="body"/>
          </p:nvPr>
        </p:nvSpPr>
        <p:spPr>
          <a:xfrm>
            <a:off x="457200" y="1604520"/>
            <a:ext cx="822924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45720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49" name="PlaceHolder 3"/>
          <p:cNvSpPr>
            <a:spLocks noGrp="1"/>
          </p:cNvSpPr>
          <p:nvPr>
            <p:ph type="body"/>
          </p:nvPr>
        </p:nvSpPr>
        <p:spPr>
          <a:xfrm>
            <a:off x="467424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53" name="PlaceHolder 2"/>
          <p:cNvSpPr>
            <a:spLocks noGrp="1"/>
          </p:cNvSpPr>
          <p:nvPr>
            <p:ph type="body"/>
          </p:nvPr>
        </p:nvSpPr>
        <p:spPr>
          <a:xfrm>
            <a:off x="45720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54" name="PlaceHolder 3"/>
          <p:cNvSpPr>
            <a:spLocks noGrp="1"/>
          </p:cNvSpPr>
          <p:nvPr>
            <p:ph type="body"/>
          </p:nvPr>
        </p:nvSpPr>
        <p:spPr>
          <a:xfrm>
            <a:off x="45720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55" name="PlaceHolder 4"/>
          <p:cNvSpPr>
            <a:spLocks noGrp="1"/>
          </p:cNvSpPr>
          <p:nvPr>
            <p:ph type="body"/>
          </p:nvPr>
        </p:nvSpPr>
        <p:spPr>
          <a:xfrm>
            <a:off x="467424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58" name="PlaceHolder 3"/>
          <p:cNvSpPr>
            <a:spLocks noGrp="1"/>
          </p:cNvSpPr>
          <p:nvPr>
            <p:ph type="body"/>
          </p:nvPr>
        </p:nvSpPr>
        <p:spPr>
          <a:xfrm>
            <a:off x="467424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59" name="PlaceHolder 4"/>
          <p:cNvSpPr>
            <a:spLocks noGrp="1"/>
          </p:cNvSpPr>
          <p:nvPr>
            <p:ph type="body"/>
          </p:nvPr>
        </p:nvSpPr>
        <p:spPr>
          <a:xfrm>
            <a:off x="467424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61" name="PlaceHolder 2"/>
          <p:cNvSpPr>
            <a:spLocks noGrp="1"/>
          </p:cNvSpPr>
          <p:nvPr>
            <p:ph type="body"/>
          </p:nvPr>
        </p:nvSpPr>
        <p:spPr>
          <a:xfrm>
            <a:off x="45720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63" name="PlaceHolder 4"/>
          <p:cNvSpPr>
            <a:spLocks noGrp="1"/>
          </p:cNvSpPr>
          <p:nvPr>
            <p:ph type="body"/>
          </p:nvPr>
        </p:nvSpPr>
        <p:spPr>
          <a:xfrm>
            <a:off x="457200" y="3682080"/>
            <a:ext cx="822924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822924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457200" y="3682080"/>
            <a:ext cx="822924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70" name="PlaceHolder 4"/>
          <p:cNvSpPr>
            <a:spLocks noGrp="1"/>
          </p:cNvSpPr>
          <p:nvPr>
            <p:ph type="body"/>
          </p:nvPr>
        </p:nvSpPr>
        <p:spPr>
          <a:xfrm>
            <a:off x="467424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71" name="PlaceHolder 5"/>
          <p:cNvSpPr>
            <a:spLocks noGrp="1"/>
          </p:cNvSpPr>
          <p:nvPr>
            <p:ph type="body"/>
          </p:nvPr>
        </p:nvSpPr>
        <p:spPr>
          <a:xfrm>
            <a:off x="45720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73" name="PlaceHolder 2"/>
          <p:cNvSpPr>
            <a:spLocks noGrp="1"/>
          </p:cNvSpPr>
          <p:nvPr>
            <p:ph type="body"/>
          </p:nvPr>
        </p:nvSpPr>
        <p:spPr>
          <a:xfrm>
            <a:off x="457200" y="160452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74" name="PlaceHolder 3"/>
          <p:cNvSpPr>
            <a:spLocks noGrp="1"/>
          </p:cNvSpPr>
          <p:nvPr>
            <p:ph type="body"/>
          </p:nvPr>
        </p:nvSpPr>
        <p:spPr>
          <a:xfrm>
            <a:off x="3239640" y="160452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75" name="PlaceHolder 4"/>
          <p:cNvSpPr>
            <a:spLocks noGrp="1"/>
          </p:cNvSpPr>
          <p:nvPr>
            <p:ph type="body"/>
          </p:nvPr>
        </p:nvSpPr>
        <p:spPr>
          <a:xfrm>
            <a:off x="6022080" y="160452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76" name="PlaceHolder 5"/>
          <p:cNvSpPr>
            <a:spLocks noGrp="1"/>
          </p:cNvSpPr>
          <p:nvPr>
            <p:ph type="body"/>
          </p:nvPr>
        </p:nvSpPr>
        <p:spPr>
          <a:xfrm>
            <a:off x="6022080" y="368208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77" name="PlaceHolder 6"/>
          <p:cNvSpPr>
            <a:spLocks noGrp="1"/>
          </p:cNvSpPr>
          <p:nvPr>
            <p:ph type="body"/>
          </p:nvPr>
        </p:nvSpPr>
        <p:spPr>
          <a:xfrm>
            <a:off x="3239640" y="368208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78" name="PlaceHolder 7"/>
          <p:cNvSpPr>
            <a:spLocks noGrp="1"/>
          </p:cNvSpPr>
          <p:nvPr>
            <p:ph type="body"/>
          </p:nvPr>
        </p:nvSpPr>
        <p:spPr>
          <a:xfrm>
            <a:off x="457200" y="368208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8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86" name="PlaceHolder 2"/>
          <p:cNvSpPr>
            <a:spLocks noGrp="1"/>
          </p:cNvSpPr>
          <p:nvPr>
            <p:ph type="body"/>
          </p:nvPr>
        </p:nvSpPr>
        <p:spPr>
          <a:xfrm>
            <a:off x="457200" y="1604520"/>
            <a:ext cx="822924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88" name="PlaceHolder 2"/>
          <p:cNvSpPr>
            <a:spLocks noGrp="1"/>
          </p:cNvSpPr>
          <p:nvPr>
            <p:ph type="body"/>
          </p:nvPr>
        </p:nvSpPr>
        <p:spPr>
          <a:xfrm>
            <a:off x="45720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822924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93" name="PlaceHolder 2"/>
          <p:cNvSpPr>
            <a:spLocks noGrp="1"/>
          </p:cNvSpPr>
          <p:nvPr>
            <p:ph type="body"/>
          </p:nvPr>
        </p:nvSpPr>
        <p:spPr>
          <a:xfrm>
            <a:off x="45720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94" name="PlaceHolder 3"/>
          <p:cNvSpPr>
            <a:spLocks noGrp="1"/>
          </p:cNvSpPr>
          <p:nvPr>
            <p:ph type="body"/>
          </p:nvPr>
        </p:nvSpPr>
        <p:spPr>
          <a:xfrm>
            <a:off x="45720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95" name="PlaceHolder 4"/>
          <p:cNvSpPr>
            <a:spLocks noGrp="1"/>
          </p:cNvSpPr>
          <p:nvPr>
            <p:ph type="body"/>
          </p:nvPr>
        </p:nvSpPr>
        <p:spPr>
          <a:xfrm>
            <a:off x="467424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97" name="PlaceHolder 2"/>
          <p:cNvSpPr>
            <a:spLocks noGrp="1"/>
          </p:cNvSpPr>
          <p:nvPr>
            <p:ph type="body"/>
          </p:nvPr>
        </p:nvSpPr>
        <p:spPr>
          <a:xfrm>
            <a:off x="45720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98" name="PlaceHolder 3"/>
          <p:cNvSpPr>
            <a:spLocks noGrp="1"/>
          </p:cNvSpPr>
          <p:nvPr>
            <p:ph type="body"/>
          </p:nvPr>
        </p:nvSpPr>
        <p:spPr>
          <a:xfrm>
            <a:off x="467424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99" name="PlaceHolder 4"/>
          <p:cNvSpPr>
            <a:spLocks noGrp="1"/>
          </p:cNvSpPr>
          <p:nvPr>
            <p:ph type="body"/>
          </p:nvPr>
        </p:nvSpPr>
        <p:spPr>
          <a:xfrm>
            <a:off x="467424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01" name="PlaceHolder 2"/>
          <p:cNvSpPr>
            <a:spLocks noGrp="1"/>
          </p:cNvSpPr>
          <p:nvPr>
            <p:ph type="body"/>
          </p:nvPr>
        </p:nvSpPr>
        <p:spPr>
          <a:xfrm>
            <a:off x="45720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02" name="PlaceHolder 3"/>
          <p:cNvSpPr>
            <a:spLocks noGrp="1"/>
          </p:cNvSpPr>
          <p:nvPr>
            <p:ph type="body"/>
          </p:nvPr>
        </p:nvSpPr>
        <p:spPr>
          <a:xfrm>
            <a:off x="467424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03" name="PlaceHolder 4"/>
          <p:cNvSpPr>
            <a:spLocks noGrp="1"/>
          </p:cNvSpPr>
          <p:nvPr>
            <p:ph type="body"/>
          </p:nvPr>
        </p:nvSpPr>
        <p:spPr>
          <a:xfrm>
            <a:off x="457200" y="3682080"/>
            <a:ext cx="822924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05" name="PlaceHolder 2"/>
          <p:cNvSpPr>
            <a:spLocks noGrp="1"/>
          </p:cNvSpPr>
          <p:nvPr>
            <p:ph type="body"/>
          </p:nvPr>
        </p:nvSpPr>
        <p:spPr>
          <a:xfrm>
            <a:off x="457200" y="1604520"/>
            <a:ext cx="822924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06" name="PlaceHolder 3"/>
          <p:cNvSpPr>
            <a:spLocks noGrp="1"/>
          </p:cNvSpPr>
          <p:nvPr>
            <p:ph type="body"/>
          </p:nvPr>
        </p:nvSpPr>
        <p:spPr>
          <a:xfrm>
            <a:off x="457200" y="3682080"/>
            <a:ext cx="822924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08" name="PlaceHolder 2"/>
          <p:cNvSpPr>
            <a:spLocks noGrp="1"/>
          </p:cNvSpPr>
          <p:nvPr>
            <p:ph type="body"/>
          </p:nvPr>
        </p:nvSpPr>
        <p:spPr>
          <a:xfrm>
            <a:off x="45720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09" name="PlaceHolder 3"/>
          <p:cNvSpPr>
            <a:spLocks noGrp="1"/>
          </p:cNvSpPr>
          <p:nvPr>
            <p:ph type="body"/>
          </p:nvPr>
        </p:nvSpPr>
        <p:spPr>
          <a:xfrm>
            <a:off x="467424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10" name="PlaceHolder 4"/>
          <p:cNvSpPr>
            <a:spLocks noGrp="1"/>
          </p:cNvSpPr>
          <p:nvPr>
            <p:ph type="body"/>
          </p:nvPr>
        </p:nvSpPr>
        <p:spPr>
          <a:xfrm>
            <a:off x="467424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11" name="PlaceHolder 5"/>
          <p:cNvSpPr>
            <a:spLocks noGrp="1"/>
          </p:cNvSpPr>
          <p:nvPr>
            <p:ph type="body"/>
          </p:nvPr>
        </p:nvSpPr>
        <p:spPr>
          <a:xfrm>
            <a:off x="45720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13" name="PlaceHolder 2"/>
          <p:cNvSpPr>
            <a:spLocks noGrp="1"/>
          </p:cNvSpPr>
          <p:nvPr>
            <p:ph type="body"/>
          </p:nvPr>
        </p:nvSpPr>
        <p:spPr>
          <a:xfrm>
            <a:off x="457200" y="160452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14" name="PlaceHolder 3"/>
          <p:cNvSpPr>
            <a:spLocks noGrp="1"/>
          </p:cNvSpPr>
          <p:nvPr>
            <p:ph type="body"/>
          </p:nvPr>
        </p:nvSpPr>
        <p:spPr>
          <a:xfrm>
            <a:off x="3239640" y="160452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15" name="PlaceHolder 4"/>
          <p:cNvSpPr>
            <a:spLocks noGrp="1"/>
          </p:cNvSpPr>
          <p:nvPr>
            <p:ph type="body"/>
          </p:nvPr>
        </p:nvSpPr>
        <p:spPr>
          <a:xfrm>
            <a:off x="6022080" y="160452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16" name="PlaceHolder 5"/>
          <p:cNvSpPr>
            <a:spLocks noGrp="1"/>
          </p:cNvSpPr>
          <p:nvPr>
            <p:ph type="body"/>
          </p:nvPr>
        </p:nvSpPr>
        <p:spPr>
          <a:xfrm>
            <a:off x="6022080" y="368208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17" name="PlaceHolder 6"/>
          <p:cNvSpPr>
            <a:spLocks noGrp="1"/>
          </p:cNvSpPr>
          <p:nvPr>
            <p:ph type="body"/>
          </p:nvPr>
        </p:nvSpPr>
        <p:spPr>
          <a:xfrm>
            <a:off x="3239640" y="368208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18" name="PlaceHolder 7"/>
          <p:cNvSpPr>
            <a:spLocks noGrp="1"/>
          </p:cNvSpPr>
          <p:nvPr>
            <p:ph type="body"/>
          </p:nvPr>
        </p:nvSpPr>
        <p:spPr>
          <a:xfrm>
            <a:off x="457200" y="368208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2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25" name="PlaceHolder 2"/>
          <p:cNvSpPr>
            <a:spLocks noGrp="1"/>
          </p:cNvSpPr>
          <p:nvPr>
            <p:ph type="body"/>
          </p:nvPr>
        </p:nvSpPr>
        <p:spPr>
          <a:xfrm>
            <a:off x="457200" y="1604520"/>
            <a:ext cx="822924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9" name="PlaceHolder 2"/>
          <p:cNvSpPr>
            <a:spLocks noGrp="1"/>
          </p:cNvSpPr>
          <p:nvPr>
            <p:ph type="body"/>
          </p:nvPr>
        </p:nvSpPr>
        <p:spPr>
          <a:xfrm>
            <a:off x="45720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0" name="PlaceHolder 3"/>
          <p:cNvSpPr>
            <a:spLocks noGrp="1"/>
          </p:cNvSpPr>
          <p:nvPr>
            <p:ph type="body"/>
          </p:nvPr>
        </p:nvSpPr>
        <p:spPr>
          <a:xfrm>
            <a:off x="467424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27" name="PlaceHolder 2"/>
          <p:cNvSpPr>
            <a:spLocks noGrp="1"/>
          </p:cNvSpPr>
          <p:nvPr>
            <p:ph type="body"/>
          </p:nvPr>
        </p:nvSpPr>
        <p:spPr>
          <a:xfrm>
            <a:off x="45720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28" name="PlaceHolder 3"/>
          <p:cNvSpPr>
            <a:spLocks noGrp="1"/>
          </p:cNvSpPr>
          <p:nvPr>
            <p:ph type="body"/>
          </p:nvPr>
        </p:nvSpPr>
        <p:spPr>
          <a:xfrm>
            <a:off x="467424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32" name="PlaceHolder 2"/>
          <p:cNvSpPr>
            <a:spLocks noGrp="1"/>
          </p:cNvSpPr>
          <p:nvPr>
            <p:ph type="body"/>
          </p:nvPr>
        </p:nvSpPr>
        <p:spPr>
          <a:xfrm>
            <a:off x="45720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33" name="PlaceHolder 3"/>
          <p:cNvSpPr>
            <a:spLocks noGrp="1"/>
          </p:cNvSpPr>
          <p:nvPr>
            <p:ph type="body"/>
          </p:nvPr>
        </p:nvSpPr>
        <p:spPr>
          <a:xfrm>
            <a:off x="45720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34" name="PlaceHolder 4"/>
          <p:cNvSpPr>
            <a:spLocks noGrp="1"/>
          </p:cNvSpPr>
          <p:nvPr>
            <p:ph type="body"/>
          </p:nvPr>
        </p:nvSpPr>
        <p:spPr>
          <a:xfrm>
            <a:off x="467424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36" name="PlaceHolder 2"/>
          <p:cNvSpPr>
            <a:spLocks noGrp="1"/>
          </p:cNvSpPr>
          <p:nvPr>
            <p:ph type="body"/>
          </p:nvPr>
        </p:nvSpPr>
        <p:spPr>
          <a:xfrm>
            <a:off x="45720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37" name="PlaceHolder 3"/>
          <p:cNvSpPr>
            <a:spLocks noGrp="1"/>
          </p:cNvSpPr>
          <p:nvPr>
            <p:ph type="body"/>
          </p:nvPr>
        </p:nvSpPr>
        <p:spPr>
          <a:xfrm>
            <a:off x="467424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38" name="PlaceHolder 4"/>
          <p:cNvSpPr>
            <a:spLocks noGrp="1"/>
          </p:cNvSpPr>
          <p:nvPr>
            <p:ph type="body"/>
          </p:nvPr>
        </p:nvSpPr>
        <p:spPr>
          <a:xfrm>
            <a:off x="467424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40" name="PlaceHolder 2"/>
          <p:cNvSpPr>
            <a:spLocks noGrp="1"/>
          </p:cNvSpPr>
          <p:nvPr>
            <p:ph type="body"/>
          </p:nvPr>
        </p:nvSpPr>
        <p:spPr>
          <a:xfrm>
            <a:off x="45720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41" name="PlaceHolder 3"/>
          <p:cNvSpPr>
            <a:spLocks noGrp="1"/>
          </p:cNvSpPr>
          <p:nvPr>
            <p:ph type="body"/>
          </p:nvPr>
        </p:nvSpPr>
        <p:spPr>
          <a:xfrm>
            <a:off x="467424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42" name="PlaceHolder 4"/>
          <p:cNvSpPr>
            <a:spLocks noGrp="1"/>
          </p:cNvSpPr>
          <p:nvPr>
            <p:ph type="body"/>
          </p:nvPr>
        </p:nvSpPr>
        <p:spPr>
          <a:xfrm>
            <a:off x="457200" y="3682080"/>
            <a:ext cx="822924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44" name="PlaceHolder 2"/>
          <p:cNvSpPr>
            <a:spLocks noGrp="1"/>
          </p:cNvSpPr>
          <p:nvPr>
            <p:ph type="body"/>
          </p:nvPr>
        </p:nvSpPr>
        <p:spPr>
          <a:xfrm>
            <a:off x="457200" y="1604520"/>
            <a:ext cx="822924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45" name="PlaceHolder 3"/>
          <p:cNvSpPr>
            <a:spLocks noGrp="1"/>
          </p:cNvSpPr>
          <p:nvPr>
            <p:ph type="body"/>
          </p:nvPr>
        </p:nvSpPr>
        <p:spPr>
          <a:xfrm>
            <a:off x="457200" y="3682080"/>
            <a:ext cx="822924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47" name="PlaceHolder 2"/>
          <p:cNvSpPr>
            <a:spLocks noGrp="1"/>
          </p:cNvSpPr>
          <p:nvPr>
            <p:ph type="body"/>
          </p:nvPr>
        </p:nvSpPr>
        <p:spPr>
          <a:xfrm>
            <a:off x="45720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48" name="PlaceHolder 3"/>
          <p:cNvSpPr>
            <a:spLocks noGrp="1"/>
          </p:cNvSpPr>
          <p:nvPr>
            <p:ph type="body"/>
          </p:nvPr>
        </p:nvSpPr>
        <p:spPr>
          <a:xfrm>
            <a:off x="467424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49" name="PlaceHolder 4"/>
          <p:cNvSpPr>
            <a:spLocks noGrp="1"/>
          </p:cNvSpPr>
          <p:nvPr>
            <p:ph type="body"/>
          </p:nvPr>
        </p:nvSpPr>
        <p:spPr>
          <a:xfrm>
            <a:off x="467424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50" name="PlaceHolder 5"/>
          <p:cNvSpPr>
            <a:spLocks noGrp="1"/>
          </p:cNvSpPr>
          <p:nvPr>
            <p:ph type="body"/>
          </p:nvPr>
        </p:nvSpPr>
        <p:spPr>
          <a:xfrm>
            <a:off x="45720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52" name="PlaceHolder 2"/>
          <p:cNvSpPr>
            <a:spLocks noGrp="1"/>
          </p:cNvSpPr>
          <p:nvPr>
            <p:ph type="body"/>
          </p:nvPr>
        </p:nvSpPr>
        <p:spPr>
          <a:xfrm>
            <a:off x="457200" y="160452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53" name="PlaceHolder 3"/>
          <p:cNvSpPr>
            <a:spLocks noGrp="1"/>
          </p:cNvSpPr>
          <p:nvPr>
            <p:ph type="body"/>
          </p:nvPr>
        </p:nvSpPr>
        <p:spPr>
          <a:xfrm>
            <a:off x="3239640" y="160452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54" name="PlaceHolder 4"/>
          <p:cNvSpPr>
            <a:spLocks noGrp="1"/>
          </p:cNvSpPr>
          <p:nvPr>
            <p:ph type="body"/>
          </p:nvPr>
        </p:nvSpPr>
        <p:spPr>
          <a:xfrm>
            <a:off x="6022080" y="160452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55" name="PlaceHolder 5"/>
          <p:cNvSpPr>
            <a:spLocks noGrp="1"/>
          </p:cNvSpPr>
          <p:nvPr>
            <p:ph type="body"/>
          </p:nvPr>
        </p:nvSpPr>
        <p:spPr>
          <a:xfrm>
            <a:off x="6022080" y="368208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56" name="PlaceHolder 6"/>
          <p:cNvSpPr>
            <a:spLocks noGrp="1"/>
          </p:cNvSpPr>
          <p:nvPr>
            <p:ph type="body"/>
          </p:nvPr>
        </p:nvSpPr>
        <p:spPr>
          <a:xfrm>
            <a:off x="3239640" y="368208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57" name="PlaceHolder 7"/>
          <p:cNvSpPr>
            <a:spLocks noGrp="1"/>
          </p:cNvSpPr>
          <p:nvPr>
            <p:ph type="body"/>
          </p:nvPr>
        </p:nvSpPr>
        <p:spPr>
          <a:xfrm>
            <a:off x="457200" y="368208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62"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64" name="PlaceHolder 2"/>
          <p:cNvSpPr>
            <a:spLocks noGrp="1"/>
          </p:cNvSpPr>
          <p:nvPr>
            <p:ph type="body"/>
          </p:nvPr>
        </p:nvSpPr>
        <p:spPr>
          <a:xfrm>
            <a:off x="457200" y="1604520"/>
            <a:ext cx="822924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66" name="PlaceHolder 2"/>
          <p:cNvSpPr>
            <a:spLocks noGrp="1"/>
          </p:cNvSpPr>
          <p:nvPr>
            <p:ph type="body"/>
          </p:nvPr>
        </p:nvSpPr>
        <p:spPr>
          <a:xfrm>
            <a:off x="45720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67" name="PlaceHolder 3"/>
          <p:cNvSpPr>
            <a:spLocks noGrp="1"/>
          </p:cNvSpPr>
          <p:nvPr>
            <p:ph type="body"/>
          </p:nvPr>
        </p:nvSpPr>
        <p:spPr>
          <a:xfrm>
            <a:off x="467424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71" name="PlaceHolder 2"/>
          <p:cNvSpPr>
            <a:spLocks noGrp="1"/>
          </p:cNvSpPr>
          <p:nvPr>
            <p:ph type="body"/>
          </p:nvPr>
        </p:nvSpPr>
        <p:spPr>
          <a:xfrm>
            <a:off x="45720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72" name="PlaceHolder 3"/>
          <p:cNvSpPr>
            <a:spLocks noGrp="1"/>
          </p:cNvSpPr>
          <p:nvPr>
            <p:ph type="body"/>
          </p:nvPr>
        </p:nvSpPr>
        <p:spPr>
          <a:xfrm>
            <a:off x="45720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73" name="PlaceHolder 4"/>
          <p:cNvSpPr>
            <a:spLocks noGrp="1"/>
          </p:cNvSpPr>
          <p:nvPr>
            <p:ph type="body"/>
          </p:nvPr>
        </p:nvSpPr>
        <p:spPr>
          <a:xfrm>
            <a:off x="467424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75" name="PlaceHolder 2"/>
          <p:cNvSpPr>
            <a:spLocks noGrp="1"/>
          </p:cNvSpPr>
          <p:nvPr>
            <p:ph type="body"/>
          </p:nvPr>
        </p:nvSpPr>
        <p:spPr>
          <a:xfrm>
            <a:off x="45720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76" name="PlaceHolder 3"/>
          <p:cNvSpPr>
            <a:spLocks noGrp="1"/>
          </p:cNvSpPr>
          <p:nvPr>
            <p:ph type="body"/>
          </p:nvPr>
        </p:nvSpPr>
        <p:spPr>
          <a:xfrm>
            <a:off x="467424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77" name="PlaceHolder 4"/>
          <p:cNvSpPr>
            <a:spLocks noGrp="1"/>
          </p:cNvSpPr>
          <p:nvPr>
            <p:ph type="body"/>
          </p:nvPr>
        </p:nvSpPr>
        <p:spPr>
          <a:xfrm>
            <a:off x="467424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79" name="PlaceHolder 2"/>
          <p:cNvSpPr>
            <a:spLocks noGrp="1"/>
          </p:cNvSpPr>
          <p:nvPr>
            <p:ph type="body"/>
          </p:nvPr>
        </p:nvSpPr>
        <p:spPr>
          <a:xfrm>
            <a:off x="45720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80" name="PlaceHolder 3"/>
          <p:cNvSpPr>
            <a:spLocks noGrp="1"/>
          </p:cNvSpPr>
          <p:nvPr>
            <p:ph type="body"/>
          </p:nvPr>
        </p:nvSpPr>
        <p:spPr>
          <a:xfrm>
            <a:off x="467424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81" name="PlaceHolder 4"/>
          <p:cNvSpPr>
            <a:spLocks noGrp="1"/>
          </p:cNvSpPr>
          <p:nvPr>
            <p:ph type="body"/>
          </p:nvPr>
        </p:nvSpPr>
        <p:spPr>
          <a:xfrm>
            <a:off x="457200" y="3682080"/>
            <a:ext cx="822924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83" name="PlaceHolder 2"/>
          <p:cNvSpPr>
            <a:spLocks noGrp="1"/>
          </p:cNvSpPr>
          <p:nvPr>
            <p:ph type="body"/>
          </p:nvPr>
        </p:nvSpPr>
        <p:spPr>
          <a:xfrm>
            <a:off x="457200" y="1604520"/>
            <a:ext cx="822924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84" name="PlaceHolder 3"/>
          <p:cNvSpPr>
            <a:spLocks noGrp="1"/>
          </p:cNvSpPr>
          <p:nvPr>
            <p:ph type="body"/>
          </p:nvPr>
        </p:nvSpPr>
        <p:spPr>
          <a:xfrm>
            <a:off x="457200" y="3682080"/>
            <a:ext cx="822924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86" name="PlaceHolder 2"/>
          <p:cNvSpPr>
            <a:spLocks noGrp="1"/>
          </p:cNvSpPr>
          <p:nvPr>
            <p:ph type="body"/>
          </p:nvPr>
        </p:nvSpPr>
        <p:spPr>
          <a:xfrm>
            <a:off x="45720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87" name="PlaceHolder 3"/>
          <p:cNvSpPr>
            <a:spLocks noGrp="1"/>
          </p:cNvSpPr>
          <p:nvPr>
            <p:ph type="body"/>
          </p:nvPr>
        </p:nvSpPr>
        <p:spPr>
          <a:xfrm>
            <a:off x="467424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88" name="PlaceHolder 4"/>
          <p:cNvSpPr>
            <a:spLocks noGrp="1"/>
          </p:cNvSpPr>
          <p:nvPr>
            <p:ph type="body"/>
          </p:nvPr>
        </p:nvSpPr>
        <p:spPr>
          <a:xfrm>
            <a:off x="467424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89" name="PlaceHolder 5"/>
          <p:cNvSpPr>
            <a:spLocks noGrp="1"/>
          </p:cNvSpPr>
          <p:nvPr>
            <p:ph type="body"/>
          </p:nvPr>
        </p:nvSpPr>
        <p:spPr>
          <a:xfrm>
            <a:off x="45720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91" name="PlaceHolder 2"/>
          <p:cNvSpPr>
            <a:spLocks noGrp="1"/>
          </p:cNvSpPr>
          <p:nvPr>
            <p:ph type="body"/>
          </p:nvPr>
        </p:nvSpPr>
        <p:spPr>
          <a:xfrm>
            <a:off x="457200" y="160452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92" name="PlaceHolder 3"/>
          <p:cNvSpPr>
            <a:spLocks noGrp="1"/>
          </p:cNvSpPr>
          <p:nvPr>
            <p:ph type="body"/>
          </p:nvPr>
        </p:nvSpPr>
        <p:spPr>
          <a:xfrm>
            <a:off x="3239640" y="160452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93" name="PlaceHolder 4"/>
          <p:cNvSpPr>
            <a:spLocks noGrp="1"/>
          </p:cNvSpPr>
          <p:nvPr>
            <p:ph type="body"/>
          </p:nvPr>
        </p:nvSpPr>
        <p:spPr>
          <a:xfrm>
            <a:off x="6022080" y="160452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94" name="PlaceHolder 5"/>
          <p:cNvSpPr>
            <a:spLocks noGrp="1"/>
          </p:cNvSpPr>
          <p:nvPr>
            <p:ph type="body"/>
          </p:nvPr>
        </p:nvSpPr>
        <p:spPr>
          <a:xfrm>
            <a:off x="6022080" y="368208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95" name="PlaceHolder 6"/>
          <p:cNvSpPr>
            <a:spLocks noGrp="1"/>
          </p:cNvSpPr>
          <p:nvPr>
            <p:ph type="body"/>
          </p:nvPr>
        </p:nvSpPr>
        <p:spPr>
          <a:xfrm>
            <a:off x="3239640" y="368208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96" name="PlaceHolder 7"/>
          <p:cNvSpPr>
            <a:spLocks noGrp="1"/>
          </p:cNvSpPr>
          <p:nvPr>
            <p:ph type="body"/>
          </p:nvPr>
        </p:nvSpPr>
        <p:spPr>
          <a:xfrm>
            <a:off x="457200" y="3682080"/>
            <a:ext cx="26496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4" name="PlaceHolder 2"/>
          <p:cNvSpPr>
            <a:spLocks noGrp="1"/>
          </p:cNvSpPr>
          <p:nvPr>
            <p:ph type="body"/>
          </p:nvPr>
        </p:nvSpPr>
        <p:spPr>
          <a:xfrm>
            <a:off x="45720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5" name="PlaceHolder 3"/>
          <p:cNvSpPr>
            <a:spLocks noGrp="1"/>
          </p:cNvSpPr>
          <p:nvPr>
            <p:ph type="body"/>
          </p:nvPr>
        </p:nvSpPr>
        <p:spPr>
          <a:xfrm>
            <a:off x="45720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6" name="PlaceHolder 4"/>
          <p:cNvSpPr>
            <a:spLocks noGrp="1"/>
          </p:cNvSpPr>
          <p:nvPr>
            <p:ph type="body"/>
          </p:nvPr>
        </p:nvSpPr>
        <p:spPr>
          <a:xfrm>
            <a:off x="467424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19" name="PlaceHolder 3"/>
          <p:cNvSpPr>
            <a:spLocks noGrp="1"/>
          </p:cNvSpPr>
          <p:nvPr>
            <p:ph type="body"/>
          </p:nvPr>
        </p:nvSpPr>
        <p:spPr>
          <a:xfrm>
            <a:off x="467424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20" name="PlaceHolder 4"/>
          <p:cNvSpPr>
            <a:spLocks noGrp="1"/>
          </p:cNvSpPr>
          <p:nvPr>
            <p:ph type="body"/>
          </p:nvPr>
        </p:nvSpPr>
        <p:spPr>
          <a:xfrm>
            <a:off x="4674240" y="368208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pl-PL" sz="4400" b="0" strike="noStrike" spc="-1">
              <a:solidFill>
                <a:srgbClr val="000000"/>
              </a:solidFill>
              <a:uFill>
                <a:solidFill>
                  <a:srgbClr val="FFFFFF"/>
                </a:solidFill>
              </a:uFill>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
        <p:nvSpPr>
          <p:cNvPr id="24" name="PlaceHolder 4"/>
          <p:cNvSpPr>
            <a:spLocks noGrp="1"/>
          </p:cNvSpPr>
          <p:nvPr>
            <p:ph type="body"/>
          </p:nvPr>
        </p:nvSpPr>
        <p:spPr>
          <a:xfrm>
            <a:off x="457200" y="3682080"/>
            <a:ext cx="8229240" cy="1896840"/>
          </a:xfrm>
          <a:prstGeom prst="rect">
            <a:avLst/>
          </a:prstGeom>
        </p:spPr>
        <p:txBody>
          <a:bodyPr lIns="0" tIns="0" rIns="0" bIns="0"/>
          <a:lstStyle/>
          <a:p>
            <a:endParaRPr lang="pl-PL"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7"/>
          <p:cNvPicPr/>
          <p:nvPr/>
        </p:nvPicPr>
        <p:blipFill>
          <a:blip r:embed="rId14" cstate="print"/>
          <a:stretch/>
        </p:blipFill>
        <p:spPr>
          <a:xfrm>
            <a:off x="0" y="0"/>
            <a:ext cx="9142920" cy="6856920"/>
          </a:xfrm>
          <a:prstGeom prst="rect">
            <a:avLst/>
          </a:prstGeom>
          <a:ln>
            <a:noFill/>
          </a:ln>
        </p:spPr>
      </p:pic>
      <p:pic>
        <p:nvPicPr>
          <p:cNvPr id="5" name="Picture 7"/>
          <p:cNvPicPr/>
          <p:nvPr/>
        </p:nvPicPr>
        <p:blipFill>
          <a:blip r:embed="rId15" cstate="print">
            <a:lum bright="-14000"/>
          </a:blip>
          <a:stretch/>
        </p:blipFill>
        <p:spPr>
          <a:xfrm>
            <a:off x="0" y="2801160"/>
            <a:ext cx="9142920" cy="931680"/>
          </a:xfrm>
          <a:prstGeom prst="rect">
            <a:avLst/>
          </a:prstGeom>
          <a:ln>
            <a:noFill/>
          </a:ln>
        </p:spPr>
      </p:pic>
      <p:sp>
        <p:nvSpPr>
          <p:cNvPr id="2" name="PlaceHolder 1"/>
          <p:cNvSpPr>
            <a:spLocks noGrp="1"/>
          </p:cNvSpPr>
          <p:nvPr>
            <p:ph type="title"/>
          </p:nvPr>
        </p:nvSpPr>
        <p:spPr>
          <a:xfrm>
            <a:off x="4952880" y="1352520"/>
            <a:ext cx="2818440" cy="1246320"/>
          </a:xfrm>
          <a:prstGeom prst="rect">
            <a:avLst/>
          </a:prstGeom>
        </p:spPr>
        <p:txBody>
          <a:bodyPr lIns="0" tIns="0" rIns="0" bIns="0" anchor="ctr"/>
          <a:lstStyle/>
          <a:p>
            <a:r>
              <a:rPr lang="pl-PL" sz="1800" b="0" strike="noStrike" spc="-1">
                <a:solidFill>
                  <a:srgbClr val="000000"/>
                </a:solidFill>
                <a:uFill>
                  <a:solidFill>
                    <a:srgbClr val="FFFFFF"/>
                  </a:solidFill>
                </a:uFill>
                <a:latin typeface="Arial"/>
              </a:rPr>
              <a:t>Kliknij, aby edytować format tekstu tytułu</a:t>
            </a:r>
          </a:p>
        </p:txBody>
      </p:sp>
      <p:sp>
        <p:nvSpPr>
          <p:cNvPr id="3" name="PlaceHolder 2"/>
          <p:cNvSpPr>
            <a:spLocks noGrp="1"/>
          </p:cNvSpPr>
          <p:nvPr>
            <p:ph type="body"/>
          </p:nvPr>
        </p:nvSpPr>
        <p:spPr>
          <a:xfrm>
            <a:off x="4952880" y="2275920"/>
            <a:ext cx="2818440" cy="2904840"/>
          </a:xfrm>
          <a:prstGeom prst="rect">
            <a:avLst/>
          </a:prstGeom>
        </p:spPr>
        <p:txBody>
          <a:bodyPr lIns="0" tIns="0" rIns="0" bIns="0"/>
          <a:lstStyle/>
          <a:p>
            <a:pPr marL="432000" indent="-324000">
              <a:buClr>
                <a:srgbClr val="000000"/>
              </a:buClr>
              <a:buSzPct val="45000"/>
              <a:buFont typeface="Wingdings" charset="2"/>
              <a:buChar char=""/>
            </a:pPr>
            <a:r>
              <a:rPr lang="pl-PL" sz="1800" b="0" strike="noStrike" spc="-1">
                <a:solidFill>
                  <a:srgbClr val="000000"/>
                </a:solidFill>
                <a:uFill>
                  <a:solidFill>
                    <a:srgbClr val="FFFFFF"/>
                  </a:solidFill>
                </a:uFill>
                <a:latin typeface="Arial"/>
              </a:rPr>
              <a:t>Kliknij, aby edytować format tekstu konspektu</a:t>
            </a:r>
          </a:p>
          <a:p>
            <a:pPr marL="864000" lvl="1" indent="-324000">
              <a:buClr>
                <a:srgbClr val="000000"/>
              </a:buClr>
              <a:buSzPct val="75000"/>
              <a:buFont typeface="Symbol" charset="2"/>
              <a:buChar char=""/>
            </a:pPr>
            <a:r>
              <a:rPr lang="pl-PL" sz="1800" b="0" strike="noStrike" spc="-1">
                <a:solidFill>
                  <a:srgbClr val="000000"/>
                </a:solidFill>
                <a:uFill>
                  <a:solidFill>
                    <a:srgbClr val="FFFFFF"/>
                  </a:solidFill>
                </a:uFill>
                <a:latin typeface="Arial"/>
              </a:rPr>
              <a:t>Drugi poziom konspektu</a:t>
            </a:r>
          </a:p>
          <a:p>
            <a:pPr marL="1296000" lvl="2" indent="-288000">
              <a:buClr>
                <a:srgbClr val="000000"/>
              </a:buClr>
              <a:buSzPct val="45000"/>
              <a:buFont typeface="Wingdings" charset="2"/>
              <a:buChar char=""/>
            </a:pPr>
            <a:r>
              <a:rPr lang="pl-PL" sz="1800" b="0" strike="noStrike" spc="-1">
                <a:solidFill>
                  <a:srgbClr val="000000"/>
                </a:solidFill>
                <a:uFill>
                  <a:solidFill>
                    <a:srgbClr val="FFFFFF"/>
                  </a:solidFill>
                </a:uFill>
                <a:latin typeface="Arial"/>
              </a:rPr>
              <a:t>Trzeci poziom konspektu</a:t>
            </a:r>
          </a:p>
          <a:p>
            <a:pPr marL="1728000" lvl="3" indent="-216000">
              <a:buClr>
                <a:srgbClr val="000000"/>
              </a:buClr>
              <a:buSzPct val="75000"/>
              <a:buFont typeface="Symbol" charset="2"/>
              <a:buChar char=""/>
            </a:pPr>
            <a:r>
              <a:rPr lang="pl-PL" sz="1800" b="0" strike="noStrike" spc="-1">
                <a:solidFill>
                  <a:srgbClr val="000000"/>
                </a:solidFill>
                <a:uFill>
                  <a:solidFill>
                    <a:srgbClr val="FFFFFF"/>
                  </a:solidFill>
                </a:uFill>
                <a:latin typeface="Arial"/>
              </a:rPr>
              <a:t>Czwarty poziom konspektu</a:t>
            </a:r>
          </a:p>
          <a:p>
            <a:pPr marL="2160000" lvl="4" indent="-216000">
              <a:buClr>
                <a:srgbClr val="000000"/>
              </a:buClr>
              <a:buSzPct val="45000"/>
              <a:buFont typeface="Wingdings" charset="2"/>
              <a:buChar char=""/>
            </a:pPr>
            <a:r>
              <a:rPr lang="pl-PL" sz="1800" b="0" strike="noStrike" spc="-1">
                <a:solidFill>
                  <a:srgbClr val="000000"/>
                </a:solidFill>
                <a:uFill>
                  <a:solidFill>
                    <a:srgbClr val="FFFFFF"/>
                  </a:solidFill>
                </a:uFill>
                <a:latin typeface="Arial"/>
              </a:rPr>
              <a:t>Piąty poziom konspektu</a:t>
            </a:r>
          </a:p>
          <a:p>
            <a:pPr marL="2592000" lvl="5" indent="-216000">
              <a:buClr>
                <a:srgbClr val="000000"/>
              </a:buClr>
              <a:buSzPct val="45000"/>
              <a:buFont typeface="Wingdings" charset="2"/>
              <a:buChar char=""/>
            </a:pPr>
            <a:r>
              <a:rPr lang="pl-PL" sz="1800" b="0" strike="noStrike" spc="-1">
                <a:solidFill>
                  <a:srgbClr val="000000"/>
                </a:solidFill>
                <a:uFill>
                  <a:solidFill>
                    <a:srgbClr val="FFFFFF"/>
                  </a:solidFill>
                </a:uFill>
                <a:latin typeface="Arial"/>
              </a:rPr>
              <a:t>Szósty poziom konspektu</a:t>
            </a:r>
          </a:p>
          <a:p>
            <a:pPr marL="3024000" lvl="6" indent="-216000">
              <a:buClr>
                <a:srgbClr val="000000"/>
              </a:buClr>
              <a:buSzPct val="45000"/>
              <a:buFont typeface="Wingdings" charset="2"/>
              <a:buChar char=""/>
            </a:pPr>
            <a:r>
              <a:rPr lang="pl-PL" sz="1800" b="0" strike="noStrike" spc="-1">
                <a:solidFill>
                  <a:srgbClr val="000000"/>
                </a:solidFill>
                <a:uFill>
                  <a:solidFill>
                    <a:srgbClr val="FFFFFF"/>
                  </a:solidFill>
                </a:u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Picture 7"/>
          <p:cNvPicPr/>
          <p:nvPr/>
        </p:nvPicPr>
        <p:blipFill>
          <a:blip r:embed="rId14" cstate="print"/>
          <a:stretch/>
        </p:blipFill>
        <p:spPr>
          <a:xfrm>
            <a:off x="0" y="0"/>
            <a:ext cx="9142920" cy="6856920"/>
          </a:xfrm>
          <a:prstGeom prst="rect">
            <a:avLst/>
          </a:prstGeom>
          <a:ln>
            <a:noFill/>
          </a:ln>
        </p:spPr>
      </p:pic>
      <p:sp>
        <p:nvSpPr>
          <p:cNvPr id="41"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pl-PL" sz="4400" b="0" strike="noStrike" spc="-1">
                <a:solidFill>
                  <a:srgbClr val="000000"/>
                </a:solidFill>
                <a:uFill>
                  <a:solidFill>
                    <a:srgbClr val="FFFFFF"/>
                  </a:solidFill>
                </a:uFill>
                <a:latin typeface="Arial"/>
              </a:rPr>
              <a:t>Kliknij, aby edytować format tekstu tytułu</a:t>
            </a:r>
          </a:p>
        </p:txBody>
      </p:sp>
      <p:sp>
        <p:nvSpPr>
          <p:cNvPr id="42"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pl-PL" sz="3200" b="0" strike="noStrike" spc="-1">
                <a:solidFill>
                  <a:srgbClr val="000000"/>
                </a:solidFill>
                <a:uFill>
                  <a:solidFill>
                    <a:srgbClr val="FFFFFF"/>
                  </a:solidFill>
                </a:uFill>
                <a:latin typeface="Arial"/>
              </a:rPr>
              <a:t>Kliknij, aby edytować format tekstu konspektu</a:t>
            </a:r>
          </a:p>
          <a:p>
            <a:pPr marL="864000" lvl="1" indent="-324000">
              <a:buClr>
                <a:srgbClr val="000000"/>
              </a:buClr>
              <a:buSzPct val="75000"/>
              <a:buFont typeface="Symbol" charset="2"/>
              <a:buChar char=""/>
            </a:pPr>
            <a:r>
              <a:rPr lang="pl-PL" sz="2800" b="0" strike="noStrike" spc="-1">
                <a:solidFill>
                  <a:srgbClr val="000000"/>
                </a:solidFill>
                <a:uFill>
                  <a:solidFill>
                    <a:srgbClr val="FFFFFF"/>
                  </a:solidFill>
                </a:uFill>
                <a:latin typeface="Arial"/>
              </a:rPr>
              <a:t>Drugi poziom konspektu</a:t>
            </a:r>
          </a:p>
          <a:p>
            <a:pPr marL="1296000" lvl="2" indent="-288000">
              <a:buClr>
                <a:srgbClr val="000000"/>
              </a:buClr>
              <a:buSzPct val="45000"/>
              <a:buFont typeface="Wingdings" charset="2"/>
              <a:buChar char=""/>
            </a:pPr>
            <a:r>
              <a:rPr lang="pl-PL" sz="2400" b="0" strike="noStrike" spc="-1">
                <a:solidFill>
                  <a:srgbClr val="000000"/>
                </a:solidFill>
                <a:uFill>
                  <a:solidFill>
                    <a:srgbClr val="FFFFFF"/>
                  </a:solidFill>
                </a:uFill>
                <a:latin typeface="Arial"/>
              </a:rPr>
              <a:t>Trzeci poziom konspektu</a:t>
            </a:r>
          </a:p>
          <a:p>
            <a:pPr marL="1728000" lvl="3" indent="-216000">
              <a:buClr>
                <a:srgbClr val="000000"/>
              </a:buClr>
              <a:buSzPct val="75000"/>
              <a:buFont typeface="Symbol" charset="2"/>
              <a:buChar char=""/>
            </a:pPr>
            <a:r>
              <a:rPr lang="pl-PL" sz="2000" b="0" strike="noStrike" spc="-1">
                <a:solidFill>
                  <a:srgbClr val="000000"/>
                </a:solidFill>
                <a:uFill>
                  <a:solidFill>
                    <a:srgbClr val="FFFFFF"/>
                  </a:solidFill>
                </a:uFill>
                <a:latin typeface="Arial"/>
              </a:rPr>
              <a:t>Czwarty poziom konspektu</a:t>
            </a:r>
          </a:p>
          <a:p>
            <a:pPr marL="2160000" lvl="4" indent="-216000">
              <a:buClr>
                <a:srgbClr val="000000"/>
              </a:buClr>
              <a:buSzPct val="45000"/>
              <a:buFont typeface="Wingdings" charset="2"/>
              <a:buChar char=""/>
            </a:pPr>
            <a:r>
              <a:rPr lang="pl-PL" sz="2000" b="0" strike="noStrike" spc="-1">
                <a:solidFill>
                  <a:srgbClr val="000000"/>
                </a:solidFill>
                <a:uFill>
                  <a:solidFill>
                    <a:srgbClr val="FFFFFF"/>
                  </a:solidFill>
                </a:uFill>
                <a:latin typeface="Arial"/>
              </a:rPr>
              <a:t>Piąty poziom konspektu</a:t>
            </a:r>
          </a:p>
          <a:p>
            <a:pPr marL="2592000" lvl="5" indent="-216000">
              <a:buClr>
                <a:srgbClr val="000000"/>
              </a:buClr>
              <a:buSzPct val="45000"/>
              <a:buFont typeface="Wingdings" charset="2"/>
              <a:buChar char=""/>
            </a:pPr>
            <a:r>
              <a:rPr lang="pl-PL" sz="2000" b="0" strike="noStrike" spc="-1">
                <a:solidFill>
                  <a:srgbClr val="000000"/>
                </a:solidFill>
                <a:uFill>
                  <a:solidFill>
                    <a:srgbClr val="FFFFFF"/>
                  </a:solidFill>
                </a:uFill>
                <a:latin typeface="Arial"/>
              </a:rPr>
              <a:t>Szósty poziom konspektu</a:t>
            </a:r>
          </a:p>
          <a:p>
            <a:pPr marL="3024000" lvl="6" indent="-216000">
              <a:buClr>
                <a:srgbClr val="000000"/>
              </a:buClr>
              <a:buSzPct val="45000"/>
              <a:buFont typeface="Wingdings" charset="2"/>
              <a:buChar char=""/>
            </a:pPr>
            <a:r>
              <a:rPr lang="pl-PL" sz="2000" b="0" strike="noStrike" spc="-1">
                <a:solidFill>
                  <a:srgbClr val="000000"/>
                </a:solidFill>
                <a:uFill>
                  <a:solidFill>
                    <a:srgbClr val="FFFFFF"/>
                  </a:solidFill>
                </a:u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9" name="Picture 7"/>
          <p:cNvPicPr/>
          <p:nvPr/>
        </p:nvPicPr>
        <p:blipFill>
          <a:blip r:embed="rId14" cstate="print"/>
          <a:stretch/>
        </p:blipFill>
        <p:spPr>
          <a:xfrm>
            <a:off x="0" y="0"/>
            <a:ext cx="9142920" cy="6856920"/>
          </a:xfrm>
          <a:prstGeom prst="rect">
            <a:avLst/>
          </a:prstGeom>
          <a:ln>
            <a:noFill/>
          </a:ln>
        </p:spPr>
      </p:pic>
      <p:sp>
        <p:nvSpPr>
          <p:cNvPr id="80" name="PlaceHolder 1"/>
          <p:cNvSpPr>
            <a:spLocks noGrp="1"/>
          </p:cNvSpPr>
          <p:nvPr>
            <p:ph type="title"/>
          </p:nvPr>
        </p:nvSpPr>
        <p:spPr>
          <a:xfrm>
            <a:off x="4952880" y="1352520"/>
            <a:ext cx="2818440" cy="1246320"/>
          </a:xfrm>
          <a:prstGeom prst="rect">
            <a:avLst/>
          </a:prstGeom>
        </p:spPr>
        <p:txBody>
          <a:bodyPr lIns="0" tIns="0" rIns="0" bIns="0" anchor="ctr"/>
          <a:lstStyle/>
          <a:p>
            <a:r>
              <a:rPr lang="pl-PL" sz="1800" b="0" strike="noStrike" spc="-1">
                <a:solidFill>
                  <a:srgbClr val="000000"/>
                </a:solidFill>
                <a:uFill>
                  <a:solidFill>
                    <a:srgbClr val="FFFFFF"/>
                  </a:solidFill>
                </a:uFill>
                <a:latin typeface="Arial"/>
              </a:rPr>
              <a:t>Kliknij, aby edytować format tekstu tytułu</a:t>
            </a:r>
          </a:p>
        </p:txBody>
      </p:sp>
      <p:sp>
        <p:nvSpPr>
          <p:cNvPr id="81" name="PlaceHolder 2"/>
          <p:cNvSpPr>
            <a:spLocks noGrp="1"/>
          </p:cNvSpPr>
          <p:nvPr>
            <p:ph type="body"/>
          </p:nvPr>
        </p:nvSpPr>
        <p:spPr>
          <a:xfrm>
            <a:off x="4952880" y="2275920"/>
            <a:ext cx="1375200" cy="2904840"/>
          </a:xfrm>
          <a:prstGeom prst="rect">
            <a:avLst/>
          </a:prstGeom>
        </p:spPr>
        <p:txBody>
          <a:bodyPr lIns="0" tIns="0" rIns="0" bIns="0"/>
          <a:lstStyle/>
          <a:p>
            <a:pPr marL="432000" indent="-324000">
              <a:buClr>
                <a:srgbClr val="000000"/>
              </a:buClr>
              <a:buSzPct val="45000"/>
              <a:buFont typeface="Wingdings" charset="2"/>
              <a:buChar char=""/>
            </a:pPr>
            <a:r>
              <a:rPr lang="pl-PL" sz="1800" b="0" strike="noStrike" spc="-1">
                <a:solidFill>
                  <a:srgbClr val="000000"/>
                </a:solidFill>
                <a:uFill>
                  <a:solidFill>
                    <a:srgbClr val="FFFFFF"/>
                  </a:solidFill>
                </a:uFill>
                <a:latin typeface="Arial"/>
              </a:rPr>
              <a:t>Kliknij, aby edytować format tekstu konspektu</a:t>
            </a:r>
          </a:p>
          <a:p>
            <a:pPr marL="864000" lvl="1" indent="-324000">
              <a:buClr>
                <a:srgbClr val="000000"/>
              </a:buClr>
              <a:buSzPct val="75000"/>
              <a:buFont typeface="Symbol" charset="2"/>
              <a:buChar char=""/>
            </a:pPr>
            <a:r>
              <a:rPr lang="pl-PL" sz="1800" b="0" strike="noStrike" spc="-1">
                <a:solidFill>
                  <a:srgbClr val="000000"/>
                </a:solidFill>
                <a:uFill>
                  <a:solidFill>
                    <a:srgbClr val="FFFFFF"/>
                  </a:solidFill>
                </a:uFill>
                <a:latin typeface="Arial"/>
              </a:rPr>
              <a:t>Drugi poziom konspektu</a:t>
            </a:r>
          </a:p>
          <a:p>
            <a:pPr marL="1296000" lvl="2" indent="-288000">
              <a:buClr>
                <a:srgbClr val="000000"/>
              </a:buClr>
              <a:buSzPct val="45000"/>
              <a:buFont typeface="Wingdings" charset="2"/>
              <a:buChar char=""/>
            </a:pPr>
            <a:r>
              <a:rPr lang="pl-PL" sz="1800" b="0" strike="noStrike" spc="-1">
                <a:solidFill>
                  <a:srgbClr val="000000"/>
                </a:solidFill>
                <a:uFill>
                  <a:solidFill>
                    <a:srgbClr val="FFFFFF"/>
                  </a:solidFill>
                </a:uFill>
                <a:latin typeface="Arial"/>
              </a:rPr>
              <a:t>Trzeci poziom konspektu</a:t>
            </a:r>
          </a:p>
          <a:p>
            <a:pPr marL="1728000" lvl="3" indent="-216000">
              <a:buClr>
                <a:srgbClr val="000000"/>
              </a:buClr>
              <a:buSzPct val="75000"/>
              <a:buFont typeface="Symbol" charset="2"/>
              <a:buChar char=""/>
            </a:pPr>
            <a:r>
              <a:rPr lang="pl-PL" sz="1800" b="0" strike="noStrike" spc="-1">
                <a:solidFill>
                  <a:srgbClr val="000000"/>
                </a:solidFill>
                <a:uFill>
                  <a:solidFill>
                    <a:srgbClr val="FFFFFF"/>
                  </a:solidFill>
                </a:uFill>
                <a:latin typeface="Arial"/>
              </a:rPr>
              <a:t>Czwarty poziom konspektu</a:t>
            </a:r>
          </a:p>
          <a:p>
            <a:pPr marL="2160000" lvl="4" indent="-216000">
              <a:buClr>
                <a:srgbClr val="000000"/>
              </a:buClr>
              <a:buSzPct val="45000"/>
              <a:buFont typeface="Wingdings" charset="2"/>
              <a:buChar char=""/>
            </a:pPr>
            <a:r>
              <a:rPr lang="pl-PL" sz="1800" b="0" strike="noStrike" spc="-1">
                <a:solidFill>
                  <a:srgbClr val="000000"/>
                </a:solidFill>
                <a:uFill>
                  <a:solidFill>
                    <a:srgbClr val="FFFFFF"/>
                  </a:solidFill>
                </a:uFill>
                <a:latin typeface="Arial"/>
              </a:rPr>
              <a:t>Piąty poziom konspektu</a:t>
            </a:r>
          </a:p>
          <a:p>
            <a:pPr marL="2592000" lvl="5" indent="-216000">
              <a:buClr>
                <a:srgbClr val="000000"/>
              </a:buClr>
              <a:buSzPct val="45000"/>
              <a:buFont typeface="Wingdings" charset="2"/>
              <a:buChar char=""/>
            </a:pPr>
            <a:r>
              <a:rPr lang="pl-PL" sz="1800" b="0" strike="noStrike" spc="-1">
                <a:solidFill>
                  <a:srgbClr val="000000"/>
                </a:solidFill>
                <a:uFill>
                  <a:solidFill>
                    <a:srgbClr val="FFFFFF"/>
                  </a:solidFill>
                </a:uFill>
                <a:latin typeface="Arial"/>
              </a:rPr>
              <a:t>Szósty poziom konspektu</a:t>
            </a:r>
          </a:p>
          <a:p>
            <a:pPr marL="3024000" lvl="6" indent="-216000">
              <a:buClr>
                <a:srgbClr val="000000"/>
              </a:buClr>
              <a:buSzPct val="45000"/>
              <a:buFont typeface="Wingdings" charset="2"/>
              <a:buChar char=""/>
            </a:pPr>
            <a:r>
              <a:rPr lang="pl-PL" sz="1800" b="0" strike="noStrike" spc="-1">
                <a:solidFill>
                  <a:srgbClr val="000000"/>
                </a:solidFill>
                <a:uFill>
                  <a:solidFill>
                    <a:srgbClr val="FFFFFF"/>
                  </a:solidFill>
                </a:uFill>
                <a:latin typeface="Arial"/>
              </a:rPr>
              <a:t>Siódmy poziom konspektu</a:t>
            </a:r>
          </a:p>
        </p:txBody>
      </p:sp>
      <p:sp>
        <p:nvSpPr>
          <p:cNvPr id="82" name="PlaceHolder 3"/>
          <p:cNvSpPr>
            <a:spLocks noGrp="1"/>
          </p:cNvSpPr>
          <p:nvPr>
            <p:ph type="body"/>
          </p:nvPr>
        </p:nvSpPr>
        <p:spPr>
          <a:xfrm>
            <a:off x="6397560" y="2275920"/>
            <a:ext cx="1375200" cy="2904840"/>
          </a:xfrm>
          <a:prstGeom prst="rect">
            <a:avLst/>
          </a:prstGeom>
        </p:spPr>
        <p:txBody>
          <a:bodyPr lIns="0" tIns="0" rIns="0" bIns="0"/>
          <a:lstStyle/>
          <a:p>
            <a:pPr marL="432000" indent="-324000">
              <a:buClr>
                <a:srgbClr val="000000"/>
              </a:buClr>
              <a:buSzPct val="45000"/>
              <a:buFont typeface="Wingdings" charset="2"/>
              <a:buChar char=""/>
            </a:pPr>
            <a:r>
              <a:rPr lang="pl-PL" sz="1800" b="0" strike="noStrike" spc="-1">
                <a:solidFill>
                  <a:srgbClr val="000000"/>
                </a:solidFill>
                <a:uFill>
                  <a:solidFill>
                    <a:srgbClr val="FFFFFF"/>
                  </a:solidFill>
                </a:uFill>
                <a:latin typeface="Arial"/>
              </a:rPr>
              <a:t>Kliknij, aby edytować format tekstu konspektu</a:t>
            </a:r>
          </a:p>
          <a:p>
            <a:pPr marL="864000" lvl="1" indent="-324000">
              <a:buClr>
                <a:srgbClr val="000000"/>
              </a:buClr>
              <a:buSzPct val="75000"/>
              <a:buFont typeface="Symbol" charset="2"/>
              <a:buChar char=""/>
            </a:pPr>
            <a:r>
              <a:rPr lang="pl-PL" sz="1800" b="0" strike="noStrike" spc="-1">
                <a:solidFill>
                  <a:srgbClr val="000000"/>
                </a:solidFill>
                <a:uFill>
                  <a:solidFill>
                    <a:srgbClr val="FFFFFF"/>
                  </a:solidFill>
                </a:uFill>
                <a:latin typeface="Arial"/>
              </a:rPr>
              <a:t>Drugi poziom konspektu</a:t>
            </a:r>
          </a:p>
          <a:p>
            <a:pPr marL="1296000" lvl="2" indent="-288000">
              <a:buClr>
                <a:srgbClr val="000000"/>
              </a:buClr>
              <a:buSzPct val="45000"/>
              <a:buFont typeface="Wingdings" charset="2"/>
              <a:buChar char=""/>
            </a:pPr>
            <a:r>
              <a:rPr lang="pl-PL" sz="1800" b="0" strike="noStrike" spc="-1">
                <a:solidFill>
                  <a:srgbClr val="000000"/>
                </a:solidFill>
                <a:uFill>
                  <a:solidFill>
                    <a:srgbClr val="FFFFFF"/>
                  </a:solidFill>
                </a:uFill>
                <a:latin typeface="Arial"/>
              </a:rPr>
              <a:t>Trzeci poziom konspektu</a:t>
            </a:r>
          </a:p>
          <a:p>
            <a:pPr marL="1728000" lvl="3" indent="-216000">
              <a:buClr>
                <a:srgbClr val="000000"/>
              </a:buClr>
              <a:buSzPct val="75000"/>
              <a:buFont typeface="Symbol" charset="2"/>
              <a:buChar char=""/>
            </a:pPr>
            <a:r>
              <a:rPr lang="pl-PL" sz="1800" b="0" strike="noStrike" spc="-1">
                <a:solidFill>
                  <a:srgbClr val="000000"/>
                </a:solidFill>
                <a:uFill>
                  <a:solidFill>
                    <a:srgbClr val="FFFFFF"/>
                  </a:solidFill>
                </a:uFill>
                <a:latin typeface="Arial"/>
              </a:rPr>
              <a:t>Czwarty poziom konspektu</a:t>
            </a:r>
          </a:p>
          <a:p>
            <a:pPr marL="2160000" lvl="4" indent="-216000">
              <a:buClr>
                <a:srgbClr val="000000"/>
              </a:buClr>
              <a:buSzPct val="45000"/>
              <a:buFont typeface="Wingdings" charset="2"/>
              <a:buChar char=""/>
            </a:pPr>
            <a:r>
              <a:rPr lang="pl-PL" sz="1800" b="0" strike="noStrike" spc="-1">
                <a:solidFill>
                  <a:srgbClr val="000000"/>
                </a:solidFill>
                <a:uFill>
                  <a:solidFill>
                    <a:srgbClr val="FFFFFF"/>
                  </a:solidFill>
                </a:uFill>
                <a:latin typeface="Arial"/>
              </a:rPr>
              <a:t>Piąty poziom konspektu</a:t>
            </a:r>
          </a:p>
          <a:p>
            <a:pPr marL="2592000" lvl="5" indent="-216000">
              <a:buClr>
                <a:srgbClr val="000000"/>
              </a:buClr>
              <a:buSzPct val="45000"/>
              <a:buFont typeface="Wingdings" charset="2"/>
              <a:buChar char=""/>
            </a:pPr>
            <a:r>
              <a:rPr lang="pl-PL" sz="1800" b="0" strike="noStrike" spc="-1">
                <a:solidFill>
                  <a:srgbClr val="000000"/>
                </a:solidFill>
                <a:uFill>
                  <a:solidFill>
                    <a:srgbClr val="FFFFFF"/>
                  </a:solidFill>
                </a:uFill>
                <a:latin typeface="Arial"/>
              </a:rPr>
              <a:t>Szósty poziom konspektu</a:t>
            </a:r>
          </a:p>
          <a:p>
            <a:pPr marL="3024000" lvl="6" indent="-216000">
              <a:buClr>
                <a:srgbClr val="000000"/>
              </a:buClr>
              <a:buSzPct val="45000"/>
              <a:buFont typeface="Wingdings" charset="2"/>
              <a:buChar char=""/>
            </a:pPr>
            <a:r>
              <a:rPr lang="pl-PL" sz="1800" b="0" strike="noStrike" spc="-1">
                <a:solidFill>
                  <a:srgbClr val="000000"/>
                </a:solidFill>
                <a:uFill>
                  <a:solidFill>
                    <a:srgbClr val="FFFFFF"/>
                  </a:solidFill>
                </a:u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9" name="Picture 7"/>
          <p:cNvPicPr/>
          <p:nvPr/>
        </p:nvPicPr>
        <p:blipFill>
          <a:blip r:embed="rId14" cstate="print"/>
          <a:stretch/>
        </p:blipFill>
        <p:spPr>
          <a:xfrm>
            <a:off x="0" y="0"/>
            <a:ext cx="9142920" cy="6856920"/>
          </a:xfrm>
          <a:prstGeom prst="rect">
            <a:avLst/>
          </a:prstGeom>
          <a:ln>
            <a:noFill/>
          </a:ln>
        </p:spPr>
      </p:pic>
      <p:sp>
        <p:nvSpPr>
          <p:cNvPr id="120" name="PlaceHolder 1"/>
          <p:cNvSpPr>
            <a:spLocks noGrp="1"/>
          </p:cNvSpPr>
          <p:nvPr>
            <p:ph type="title"/>
          </p:nvPr>
        </p:nvSpPr>
        <p:spPr>
          <a:xfrm>
            <a:off x="4952880" y="1352520"/>
            <a:ext cx="2818440" cy="1246320"/>
          </a:xfrm>
          <a:prstGeom prst="rect">
            <a:avLst/>
          </a:prstGeom>
        </p:spPr>
        <p:txBody>
          <a:bodyPr lIns="0" tIns="0" rIns="0" bIns="0" anchor="ctr"/>
          <a:lstStyle/>
          <a:p>
            <a:r>
              <a:rPr lang="pl-PL" sz="1800" b="0" strike="noStrike" spc="-1">
                <a:solidFill>
                  <a:srgbClr val="000000"/>
                </a:solidFill>
                <a:uFill>
                  <a:solidFill>
                    <a:srgbClr val="FFFFFF"/>
                  </a:solidFill>
                </a:uFill>
                <a:latin typeface="Arial"/>
              </a:rPr>
              <a:t>Kliknij, aby edytować format tekstu tytułu</a:t>
            </a:r>
          </a:p>
        </p:txBody>
      </p:sp>
      <p:sp>
        <p:nvSpPr>
          <p:cNvPr id="121" name="PlaceHolder 2"/>
          <p:cNvSpPr>
            <a:spLocks noGrp="1"/>
          </p:cNvSpPr>
          <p:nvPr>
            <p:ph type="body"/>
          </p:nvPr>
        </p:nvSpPr>
        <p:spPr>
          <a:xfrm>
            <a:off x="4952880" y="2275920"/>
            <a:ext cx="2818440" cy="2904840"/>
          </a:xfrm>
          <a:prstGeom prst="rect">
            <a:avLst/>
          </a:prstGeom>
        </p:spPr>
        <p:txBody>
          <a:bodyPr lIns="0" tIns="0" rIns="0" bIns="0"/>
          <a:lstStyle/>
          <a:p>
            <a:pPr marL="432000" indent="-324000">
              <a:buClr>
                <a:srgbClr val="000000"/>
              </a:buClr>
              <a:buSzPct val="45000"/>
              <a:buFont typeface="Wingdings" charset="2"/>
              <a:buChar char=""/>
            </a:pPr>
            <a:r>
              <a:rPr lang="pl-PL" sz="1800" b="0" strike="noStrike" spc="-1">
                <a:solidFill>
                  <a:srgbClr val="000000"/>
                </a:solidFill>
                <a:uFill>
                  <a:solidFill>
                    <a:srgbClr val="FFFFFF"/>
                  </a:solidFill>
                </a:uFill>
                <a:latin typeface="Arial"/>
              </a:rPr>
              <a:t>Kliknij, aby edytować format tekstu konspektu</a:t>
            </a:r>
          </a:p>
          <a:p>
            <a:pPr marL="864000" lvl="1" indent="-324000">
              <a:buClr>
                <a:srgbClr val="000000"/>
              </a:buClr>
              <a:buSzPct val="75000"/>
              <a:buFont typeface="Symbol" charset="2"/>
              <a:buChar char=""/>
            </a:pPr>
            <a:r>
              <a:rPr lang="pl-PL" sz="1800" b="0" strike="noStrike" spc="-1">
                <a:solidFill>
                  <a:srgbClr val="000000"/>
                </a:solidFill>
                <a:uFill>
                  <a:solidFill>
                    <a:srgbClr val="FFFFFF"/>
                  </a:solidFill>
                </a:uFill>
                <a:latin typeface="Arial"/>
              </a:rPr>
              <a:t>Drugi poziom konspektu</a:t>
            </a:r>
          </a:p>
          <a:p>
            <a:pPr marL="1296000" lvl="2" indent="-288000">
              <a:buClr>
                <a:srgbClr val="000000"/>
              </a:buClr>
              <a:buSzPct val="45000"/>
              <a:buFont typeface="Wingdings" charset="2"/>
              <a:buChar char=""/>
            </a:pPr>
            <a:r>
              <a:rPr lang="pl-PL" sz="1800" b="0" strike="noStrike" spc="-1">
                <a:solidFill>
                  <a:srgbClr val="000000"/>
                </a:solidFill>
                <a:uFill>
                  <a:solidFill>
                    <a:srgbClr val="FFFFFF"/>
                  </a:solidFill>
                </a:uFill>
                <a:latin typeface="Arial"/>
              </a:rPr>
              <a:t>Trzeci poziom konspektu</a:t>
            </a:r>
          </a:p>
          <a:p>
            <a:pPr marL="1728000" lvl="3" indent="-216000">
              <a:buClr>
                <a:srgbClr val="000000"/>
              </a:buClr>
              <a:buSzPct val="75000"/>
              <a:buFont typeface="Symbol" charset="2"/>
              <a:buChar char=""/>
            </a:pPr>
            <a:r>
              <a:rPr lang="pl-PL" sz="1800" b="0" strike="noStrike" spc="-1">
                <a:solidFill>
                  <a:srgbClr val="000000"/>
                </a:solidFill>
                <a:uFill>
                  <a:solidFill>
                    <a:srgbClr val="FFFFFF"/>
                  </a:solidFill>
                </a:uFill>
                <a:latin typeface="Arial"/>
              </a:rPr>
              <a:t>Czwarty poziom konspektu</a:t>
            </a:r>
          </a:p>
          <a:p>
            <a:pPr marL="2160000" lvl="4" indent="-216000">
              <a:buClr>
                <a:srgbClr val="000000"/>
              </a:buClr>
              <a:buSzPct val="45000"/>
              <a:buFont typeface="Wingdings" charset="2"/>
              <a:buChar char=""/>
            </a:pPr>
            <a:r>
              <a:rPr lang="pl-PL" sz="1800" b="0" strike="noStrike" spc="-1">
                <a:solidFill>
                  <a:srgbClr val="000000"/>
                </a:solidFill>
                <a:uFill>
                  <a:solidFill>
                    <a:srgbClr val="FFFFFF"/>
                  </a:solidFill>
                </a:uFill>
                <a:latin typeface="Arial"/>
              </a:rPr>
              <a:t>Piąty poziom konspektu</a:t>
            </a:r>
          </a:p>
          <a:p>
            <a:pPr marL="2592000" lvl="5" indent="-216000">
              <a:buClr>
                <a:srgbClr val="000000"/>
              </a:buClr>
              <a:buSzPct val="45000"/>
              <a:buFont typeface="Wingdings" charset="2"/>
              <a:buChar char=""/>
            </a:pPr>
            <a:r>
              <a:rPr lang="pl-PL" sz="1800" b="0" strike="noStrike" spc="-1">
                <a:solidFill>
                  <a:srgbClr val="000000"/>
                </a:solidFill>
                <a:uFill>
                  <a:solidFill>
                    <a:srgbClr val="FFFFFF"/>
                  </a:solidFill>
                </a:uFill>
                <a:latin typeface="Arial"/>
              </a:rPr>
              <a:t>Szósty poziom konspektu</a:t>
            </a:r>
          </a:p>
          <a:p>
            <a:pPr marL="3024000" lvl="6" indent="-216000">
              <a:buClr>
                <a:srgbClr val="000000"/>
              </a:buClr>
              <a:buSzPct val="45000"/>
              <a:buFont typeface="Wingdings" charset="2"/>
              <a:buChar char=""/>
            </a:pPr>
            <a:r>
              <a:rPr lang="pl-PL" sz="1800" b="0" strike="noStrike" spc="-1">
                <a:solidFill>
                  <a:srgbClr val="000000"/>
                </a:solidFill>
                <a:uFill>
                  <a:solidFill>
                    <a:srgbClr val="FFFFFF"/>
                  </a:solidFill>
                </a:u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8" name="Obraz 157"/>
          <p:cNvPicPr/>
          <p:nvPr/>
        </p:nvPicPr>
        <p:blipFill>
          <a:blip r:embed="rId14" cstate="print"/>
          <a:stretch/>
        </p:blipFill>
        <p:spPr>
          <a:xfrm>
            <a:off x="0" y="0"/>
            <a:ext cx="9142920" cy="6856920"/>
          </a:xfrm>
          <a:prstGeom prst="rect">
            <a:avLst/>
          </a:prstGeom>
          <a:ln>
            <a:noFill/>
          </a:ln>
        </p:spPr>
      </p:pic>
      <p:sp>
        <p:nvSpPr>
          <p:cNvPr id="159"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pl-PL" sz="4400" b="0" strike="noStrike" spc="-1">
                <a:solidFill>
                  <a:srgbClr val="000000"/>
                </a:solidFill>
                <a:uFill>
                  <a:solidFill>
                    <a:srgbClr val="FFFFFF"/>
                  </a:solidFill>
                </a:uFill>
                <a:latin typeface="Arial"/>
              </a:rPr>
              <a:t>Kliknij, aby edytować format tekstu tytułu</a:t>
            </a:r>
          </a:p>
        </p:txBody>
      </p:sp>
      <p:sp>
        <p:nvSpPr>
          <p:cNvPr id="160"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pl-PL" sz="3200" b="0" strike="noStrike" spc="-1">
                <a:solidFill>
                  <a:srgbClr val="000000"/>
                </a:solidFill>
                <a:uFill>
                  <a:solidFill>
                    <a:srgbClr val="FFFFFF"/>
                  </a:solidFill>
                </a:uFill>
                <a:latin typeface="Arial"/>
              </a:rPr>
              <a:t>Kliknij, aby edytować format tekstu konspektu</a:t>
            </a:r>
          </a:p>
          <a:p>
            <a:pPr marL="864000" lvl="1" indent="-324000">
              <a:buClr>
                <a:srgbClr val="000000"/>
              </a:buClr>
              <a:buSzPct val="75000"/>
              <a:buFont typeface="Symbol" charset="2"/>
              <a:buChar char=""/>
            </a:pPr>
            <a:r>
              <a:rPr lang="pl-PL" sz="2800" b="0" strike="noStrike" spc="-1">
                <a:solidFill>
                  <a:srgbClr val="000000"/>
                </a:solidFill>
                <a:uFill>
                  <a:solidFill>
                    <a:srgbClr val="FFFFFF"/>
                  </a:solidFill>
                </a:uFill>
                <a:latin typeface="Arial"/>
              </a:rPr>
              <a:t>Drugi poziom konspektu</a:t>
            </a:r>
          </a:p>
          <a:p>
            <a:pPr marL="1296000" lvl="2" indent="-288000">
              <a:buClr>
                <a:srgbClr val="000000"/>
              </a:buClr>
              <a:buSzPct val="45000"/>
              <a:buFont typeface="Wingdings" charset="2"/>
              <a:buChar char=""/>
            </a:pPr>
            <a:r>
              <a:rPr lang="pl-PL" sz="2400" b="0" strike="noStrike" spc="-1">
                <a:solidFill>
                  <a:srgbClr val="000000"/>
                </a:solidFill>
                <a:uFill>
                  <a:solidFill>
                    <a:srgbClr val="FFFFFF"/>
                  </a:solidFill>
                </a:uFill>
                <a:latin typeface="Arial"/>
              </a:rPr>
              <a:t>Trzeci poziom konspektu</a:t>
            </a:r>
          </a:p>
          <a:p>
            <a:pPr marL="1728000" lvl="3" indent="-216000">
              <a:buClr>
                <a:srgbClr val="000000"/>
              </a:buClr>
              <a:buSzPct val="75000"/>
              <a:buFont typeface="Symbol" charset="2"/>
              <a:buChar char=""/>
            </a:pPr>
            <a:r>
              <a:rPr lang="pl-PL" sz="2000" b="0" strike="noStrike" spc="-1">
                <a:solidFill>
                  <a:srgbClr val="000000"/>
                </a:solidFill>
                <a:uFill>
                  <a:solidFill>
                    <a:srgbClr val="FFFFFF"/>
                  </a:solidFill>
                </a:uFill>
                <a:latin typeface="Arial"/>
              </a:rPr>
              <a:t>Czwarty poziom konspektu</a:t>
            </a:r>
          </a:p>
          <a:p>
            <a:pPr marL="2160000" lvl="4" indent="-216000">
              <a:buClr>
                <a:srgbClr val="000000"/>
              </a:buClr>
              <a:buSzPct val="45000"/>
              <a:buFont typeface="Wingdings" charset="2"/>
              <a:buChar char=""/>
            </a:pPr>
            <a:r>
              <a:rPr lang="pl-PL" sz="2000" b="0" strike="noStrike" spc="-1">
                <a:solidFill>
                  <a:srgbClr val="000000"/>
                </a:solidFill>
                <a:uFill>
                  <a:solidFill>
                    <a:srgbClr val="FFFFFF"/>
                  </a:solidFill>
                </a:uFill>
                <a:latin typeface="Arial"/>
              </a:rPr>
              <a:t>Piąty poziom konspektu</a:t>
            </a:r>
          </a:p>
          <a:p>
            <a:pPr marL="2592000" lvl="5" indent="-216000">
              <a:buClr>
                <a:srgbClr val="000000"/>
              </a:buClr>
              <a:buSzPct val="45000"/>
              <a:buFont typeface="Wingdings" charset="2"/>
              <a:buChar char=""/>
            </a:pPr>
            <a:r>
              <a:rPr lang="pl-PL" sz="2000" b="0" strike="noStrike" spc="-1">
                <a:solidFill>
                  <a:srgbClr val="000000"/>
                </a:solidFill>
                <a:uFill>
                  <a:solidFill>
                    <a:srgbClr val="FFFFFF"/>
                  </a:solidFill>
                </a:uFill>
                <a:latin typeface="Arial"/>
              </a:rPr>
              <a:t>Szósty poziom konspektu</a:t>
            </a:r>
          </a:p>
          <a:p>
            <a:pPr marL="3024000" lvl="6" indent="-216000">
              <a:buClr>
                <a:srgbClr val="000000"/>
              </a:buClr>
              <a:buSzPct val="45000"/>
              <a:buFont typeface="Wingdings" charset="2"/>
              <a:buChar char=""/>
            </a:pPr>
            <a:r>
              <a:rPr lang="pl-PL" sz="2000" b="0" strike="noStrike" spc="-1">
                <a:solidFill>
                  <a:srgbClr val="000000"/>
                </a:solidFill>
                <a:uFill>
                  <a:solidFill>
                    <a:srgbClr val="FFFFFF"/>
                  </a:solidFill>
                </a:u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earningapps.org/display?v=pfadgu7s317" TargetMode="Externa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1371600" y="1859400"/>
            <a:ext cx="6399720" cy="129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pl-PL" sz="4000" b="1" strike="noStrike" cap="all" spc="293">
                <a:solidFill>
                  <a:srgbClr val="000000"/>
                </a:solidFill>
                <a:uFill>
                  <a:solidFill>
                    <a:srgbClr val="FFFFFF"/>
                  </a:solidFill>
                </a:uFill>
                <a:latin typeface="Garamond"/>
                <a:ea typeface="DejaVu Sans"/>
              </a:rPr>
              <a:t>Monte Cassino</a:t>
            </a:r>
            <a:endParaRPr lang="pl-PL" sz="1800" b="0" strike="noStrike" spc="-1">
              <a:solidFill>
                <a:srgbClr val="000000"/>
              </a:solidFill>
              <a:uFill>
                <a:solidFill>
                  <a:srgbClr val="FFFFFF"/>
                </a:solidFill>
              </a:uFill>
              <a:latin typeface="Arial"/>
            </a:endParaRPr>
          </a:p>
        </p:txBody>
      </p:sp>
      <p:sp>
        <p:nvSpPr>
          <p:cNvPr id="198" name="CustomShape 2"/>
          <p:cNvSpPr/>
          <p:nvPr/>
        </p:nvSpPr>
        <p:spPr>
          <a:xfrm>
            <a:off x="1371600" y="3429000"/>
            <a:ext cx="6399720" cy="76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000" b="0" i="1" strike="noStrike" spc="-1">
                <a:solidFill>
                  <a:srgbClr val="595959"/>
                </a:solidFill>
                <a:uFill>
                  <a:solidFill>
                    <a:srgbClr val="FFFFFF"/>
                  </a:solidFill>
                </a:uFill>
                <a:latin typeface="Garamond"/>
                <a:ea typeface="DejaVu Sans"/>
              </a:rPr>
              <a:t>AUTORZY: Maciek Szczurko, Michał Biesaga, Zuza Mięsowska, Magda Rybowicz </a:t>
            </a:r>
            <a:endParaRPr lang="pl-PL" sz="1800" b="0" strike="noStrike" spc="-1">
              <a:solidFill>
                <a:srgbClr val="000000"/>
              </a:solidFill>
              <a:uFill>
                <a:solidFill>
                  <a:srgbClr val="FFFFFF"/>
                </a:solidFill>
              </a:uFill>
              <a:latin typeface="Arial"/>
            </a:endParaRPr>
          </a:p>
        </p:txBody>
      </p:sp>
    </p:spTree>
  </p:cSld>
  <p:clrMapOvr>
    <a:masterClrMapping/>
  </p:clrMapOvr>
  <p:transition>
    <p:dissolv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4952880" y="1676520"/>
            <a:ext cx="2818440" cy="59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pl-PL" sz="1700" b="1" strike="noStrike" cap="all" spc="-1">
                <a:solidFill>
                  <a:srgbClr val="000000"/>
                </a:solidFill>
                <a:uFill>
                  <a:solidFill>
                    <a:srgbClr val="FFFFFF"/>
                  </a:solidFill>
                </a:uFill>
                <a:latin typeface="Garamond"/>
                <a:ea typeface="DejaVu Sans"/>
              </a:rPr>
              <a:t>Zarys historyczny</a:t>
            </a:r>
            <a:endParaRPr lang="pl-PL" sz="1800" b="0" strike="noStrike" spc="-1">
              <a:solidFill>
                <a:srgbClr val="000000"/>
              </a:solidFill>
              <a:uFill>
                <a:solidFill>
                  <a:srgbClr val="FFFFFF"/>
                </a:solidFill>
              </a:uFill>
              <a:latin typeface="Arial"/>
            </a:endParaRPr>
          </a:p>
        </p:txBody>
      </p:sp>
      <p:sp>
        <p:nvSpPr>
          <p:cNvPr id="200" name="CustomShape 2"/>
          <p:cNvSpPr/>
          <p:nvPr/>
        </p:nvSpPr>
        <p:spPr>
          <a:xfrm>
            <a:off x="4952880" y="2275920"/>
            <a:ext cx="2818440" cy="290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760">
              <a:lnSpc>
                <a:spcPct val="100000"/>
              </a:lnSpc>
              <a:buClr>
                <a:srgbClr val="000000"/>
              </a:buClr>
              <a:buFont typeface="Arial"/>
              <a:buChar char="•"/>
            </a:pPr>
            <a:r>
              <a:rPr lang="pl-PL" sz="1400" b="0" strike="noStrike" spc="-1" dirty="0">
                <a:solidFill>
                  <a:srgbClr val="000000"/>
                </a:solidFill>
                <a:uFill>
                  <a:solidFill>
                    <a:srgbClr val="FFFFFF"/>
                  </a:solidFill>
                </a:uFill>
                <a:latin typeface="Garamond"/>
                <a:ea typeface="DejaVu Sans"/>
              </a:rPr>
              <a:t> Bitwa rozpoczęła się 17 stycznia a skończyła 19 maja 1944 w roku </a:t>
            </a:r>
            <a:endParaRPr lang="pl-PL" sz="1800" b="0" strike="noStrike" spc="-1" dirty="0">
              <a:solidFill>
                <a:srgbClr val="000000"/>
              </a:solidFill>
              <a:uFill>
                <a:solidFill>
                  <a:srgbClr val="FFFFFF"/>
                </a:solidFill>
              </a:uFill>
              <a:latin typeface="Arial"/>
            </a:endParaRPr>
          </a:p>
          <a:p>
            <a:pPr marL="285840" indent="-284760">
              <a:lnSpc>
                <a:spcPct val="100000"/>
              </a:lnSpc>
              <a:buClr>
                <a:srgbClr val="000000"/>
              </a:buClr>
              <a:buFont typeface="Arial"/>
              <a:buChar char="•"/>
            </a:pPr>
            <a:r>
              <a:rPr lang="pl-PL" sz="1400" b="0" strike="noStrike" spc="-1" dirty="0">
                <a:solidFill>
                  <a:srgbClr val="000000"/>
                </a:solidFill>
                <a:uFill>
                  <a:solidFill>
                    <a:srgbClr val="FFFFFF"/>
                  </a:solidFill>
                </a:uFill>
                <a:latin typeface="Garamond"/>
                <a:ea typeface="DejaVu Sans"/>
              </a:rPr>
              <a:t>Miała miejsce w rejonie klasztoru na Monte Cassino</a:t>
            </a:r>
            <a:endParaRPr lang="pl-PL" sz="1800" b="0" strike="noStrike" spc="-1" dirty="0">
              <a:solidFill>
                <a:srgbClr val="000000"/>
              </a:solidFill>
              <a:uFill>
                <a:solidFill>
                  <a:srgbClr val="FFFFFF"/>
                </a:solidFill>
              </a:uFill>
              <a:latin typeface="Arial"/>
            </a:endParaRPr>
          </a:p>
          <a:p>
            <a:pPr marL="285840" indent="-284760">
              <a:lnSpc>
                <a:spcPct val="100000"/>
              </a:lnSpc>
              <a:buClr>
                <a:srgbClr val="000000"/>
              </a:buClr>
              <a:buFont typeface="Arial"/>
              <a:buChar char="•"/>
            </a:pPr>
            <a:r>
              <a:rPr lang="pl-PL" sz="1400" b="0" strike="noStrike" spc="-1" dirty="0">
                <a:solidFill>
                  <a:srgbClr val="000000"/>
                </a:solidFill>
                <a:uFill>
                  <a:solidFill>
                    <a:srgbClr val="FFFFFF"/>
                  </a:solidFill>
                </a:uFill>
                <a:latin typeface="Garamond"/>
                <a:ea typeface="DejaVu Sans"/>
              </a:rPr>
              <a:t>W bitwie brały udział wojskowa Alianckie i Niemieckie</a:t>
            </a:r>
            <a:endParaRPr lang="pl-PL" sz="1800" b="0" strike="noStrike" spc="-1" dirty="0">
              <a:solidFill>
                <a:srgbClr val="000000"/>
              </a:solidFill>
              <a:uFill>
                <a:solidFill>
                  <a:srgbClr val="FFFFFF"/>
                </a:solidFill>
              </a:uFill>
              <a:latin typeface="Arial"/>
            </a:endParaRPr>
          </a:p>
          <a:p>
            <a:pPr marL="285840" indent="-284760">
              <a:lnSpc>
                <a:spcPct val="100000"/>
              </a:lnSpc>
              <a:buClr>
                <a:srgbClr val="000000"/>
              </a:buClr>
              <a:buFont typeface="Arial"/>
              <a:buChar char="•"/>
            </a:pPr>
            <a:r>
              <a:rPr lang="pl-PL" sz="1400" b="0" strike="noStrike" spc="-1" dirty="0">
                <a:solidFill>
                  <a:srgbClr val="000000"/>
                </a:solidFill>
                <a:uFill>
                  <a:solidFill>
                    <a:srgbClr val="FFFFFF"/>
                  </a:solidFill>
                </a:uFill>
                <a:latin typeface="Garamond"/>
                <a:ea typeface="DejaVu Sans"/>
              </a:rPr>
              <a:t>19 czerwca Alianci dostali pozwolenie na bombardowanie klasztor i celów militarnych i </a:t>
            </a:r>
            <a:r>
              <a:rPr lang="pl-PL" sz="1400" b="0" strike="noStrike" spc="-1" dirty="0" smtClean="0">
                <a:solidFill>
                  <a:srgbClr val="000000"/>
                </a:solidFill>
                <a:uFill>
                  <a:solidFill>
                    <a:srgbClr val="FFFFFF"/>
                  </a:solidFill>
                </a:uFill>
                <a:latin typeface="Garamond"/>
                <a:ea typeface="DejaVu Sans"/>
              </a:rPr>
              <a:t>obowiązek </a:t>
            </a:r>
            <a:r>
              <a:rPr lang="pl-PL" sz="1400" b="0" strike="noStrike" spc="-1" dirty="0">
                <a:solidFill>
                  <a:srgbClr val="000000"/>
                </a:solidFill>
                <a:uFill>
                  <a:solidFill>
                    <a:srgbClr val="FFFFFF"/>
                  </a:solidFill>
                </a:uFill>
                <a:latin typeface="Garamond"/>
                <a:ea typeface="DejaVu Sans"/>
              </a:rPr>
              <a:t>uważania na dzieła </a:t>
            </a:r>
            <a:r>
              <a:rPr lang="pl-PL" sz="1400" b="0" strike="noStrike" spc="-1" dirty="0" smtClean="0">
                <a:solidFill>
                  <a:srgbClr val="000000"/>
                </a:solidFill>
                <a:uFill>
                  <a:solidFill>
                    <a:srgbClr val="FFFFFF"/>
                  </a:solidFill>
                </a:uFill>
                <a:latin typeface="Garamond"/>
                <a:ea typeface="DejaVu Sans"/>
              </a:rPr>
              <a:t>sztuki</a:t>
            </a:r>
            <a:endParaRPr lang="pl-PL" sz="1800" b="0" strike="noStrike" spc="-1" dirty="0">
              <a:solidFill>
                <a:srgbClr val="000000"/>
              </a:solidFill>
              <a:uFill>
                <a:solidFill>
                  <a:srgbClr val="FFFFFF"/>
                </a:solidFill>
              </a:uFill>
              <a:latin typeface="Arial"/>
            </a:endParaRPr>
          </a:p>
          <a:p>
            <a:pPr>
              <a:lnSpc>
                <a:spcPct val="100000"/>
              </a:lnSpc>
            </a:pPr>
            <a:endParaRPr lang="pl-PL" sz="1800" b="0" strike="noStrike" spc="-1" dirty="0">
              <a:solidFill>
                <a:srgbClr val="000000"/>
              </a:solidFill>
              <a:uFill>
                <a:solidFill>
                  <a:srgbClr val="FFFFFF"/>
                </a:solidFill>
              </a:uFill>
              <a:latin typeface="Arial"/>
            </a:endParaRPr>
          </a:p>
          <a:p>
            <a:pPr>
              <a:lnSpc>
                <a:spcPct val="100000"/>
              </a:lnSpc>
            </a:pPr>
            <a:endParaRPr lang="pl-PL" sz="1800" b="0" strike="noStrike" spc="-1" dirty="0">
              <a:solidFill>
                <a:srgbClr val="000000"/>
              </a:solidFill>
              <a:uFill>
                <a:solidFill>
                  <a:srgbClr val="FFFFFF"/>
                </a:solidFill>
              </a:uFill>
              <a:latin typeface="Arial"/>
            </a:endParaRPr>
          </a:p>
        </p:txBody>
      </p:sp>
      <p:pic>
        <p:nvPicPr>
          <p:cNvPr id="201" name="Symbol zastępczy zawartości 4"/>
          <p:cNvPicPr/>
          <p:nvPr/>
        </p:nvPicPr>
        <p:blipFill>
          <a:blip r:embed="rId2" cstate="print"/>
          <a:stretch/>
        </p:blipFill>
        <p:spPr>
          <a:xfrm>
            <a:off x="1115640" y="2061000"/>
            <a:ext cx="3605760" cy="2505600"/>
          </a:xfrm>
          <a:prstGeom prst="rect">
            <a:avLst/>
          </a:prstGeom>
          <a:ln>
            <a:noFill/>
          </a:ln>
        </p:spPr>
      </p:pic>
    </p:spTree>
  </p:cSld>
  <p:clrMapOvr>
    <a:masterClrMapping/>
  </p:clrMapOvr>
  <p:transition>
    <p:wheel spokes="8"/>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5004000" y="908640"/>
            <a:ext cx="2818440" cy="59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pl-PL" sz="2000" b="1" strike="noStrike" cap="all" spc="-1">
                <a:solidFill>
                  <a:srgbClr val="000000"/>
                </a:solidFill>
                <a:uFill>
                  <a:solidFill>
                    <a:srgbClr val="FFFFFF"/>
                  </a:solidFill>
                </a:uFill>
                <a:latin typeface="Garamond"/>
                <a:ea typeface="DejaVu Sans"/>
              </a:rPr>
              <a:t>Kapral wojtek</a:t>
            </a:r>
            <a:endParaRPr lang="pl-PL" sz="1800" b="0" strike="noStrike" spc="-1">
              <a:solidFill>
                <a:srgbClr val="000000"/>
              </a:solidFill>
              <a:uFill>
                <a:solidFill>
                  <a:srgbClr val="FFFFFF"/>
                </a:solidFill>
              </a:uFill>
              <a:latin typeface="Arial"/>
            </a:endParaRPr>
          </a:p>
        </p:txBody>
      </p:sp>
      <p:sp>
        <p:nvSpPr>
          <p:cNvPr id="203" name="CustomShape 2"/>
          <p:cNvSpPr/>
          <p:nvPr/>
        </p:nvSpPr>
        <p:spPr>
          <a:xfrm>
            <a:off x="4320720" y="1440720"/>
            <a:ext cx="3743280" cy="410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4400" b="0" strike="noStrike" spc="-1">
                <a:solidFill>
                  <a:srgbClr val="000000"/>
                </a:solidFill>
                <a:uFill>
                  <a:solidFill>
                    <a:srgbClr val="FFFFFF"/>
                  </a:solidFill>
                </a:uFill>
                <a:latin typeface="Garamond"/>
                <a:ea typeface="DejaVu Sans"/>
              </a:rPr>
              <a:t>       </a:t>
            </a:r>
            <a:endParaRPr lang="pl-PL" sz="1800" b="0" strike="noStrike" spc="-1">
              <a:solidFill>
                <a:srgbClr val="000000"/>
              </a:solidFill>
              <a:uFill>
                <a:solidFill>
                  <a:srgbClr val="FFFFFF"/>
                </a:solidFill>
              </a:uFill>
              <a:latin typeface="Arial"/>
            </a:endParaRPr>
          </a:p>
        </p:txBody>
      </p:sp>
      <p:pic>
        <p:nvPicPr>
          <p:cNvPr id="204" name="Obraz 203"/>
          <p:cNvPicPr/>
          <p:nvPr/>
        </p:nvPicPr>
        <p:blipFill>
          <a:blip r:embed="rId2" cstate="print"/>
          <a:stretch/>
        </p:blipFill>
        <p:spPr>
          <a:xfrm rot="21583200">
            <a:off x="1017360" y="1952280"/>
            <a:ext cx="3596040" cy="2429640"/>
          </a:xfrm>
          <a:prstGeom prst="rect">
            <a:avLst/>
          </a:prstGeom>
          <a:ln>
            <a:noFill/>
          </a:ln>
        </p:spPr>
      </p:pic>
      <p:sp>
        <p:nvSpPr>
          <p:cNvPr id="205" name="CustomShape 3"/>
          <p:cNvSpPr/>
          <p:nvPr/>
        </p:nvSpPr>
        <p:spPr>
          <a:xfrm>
            <a:off x="457200" y="273600"/>
            <a:ext cx="8228880" cy="1144440"/>
          </a:xfrm>
          <a:prstGeom prst="rect">
            <a:avLst/>
          </a:prstGeom>
          <a:noFill/>
          <a:ln>
            <a:noFill/>
          </a:ln>
        </p:spPr>
        <p:style>
          <a:lnRef idx="0">
            <a:scrgbClr r="0" g="0" b="0"/>
          </a:lnRef>
          <a:fillRef idx="0">
            <a:scrgbClr r="0" g="0" b="0"/>
          </a:fillRef>
          <a:effectRef idx="0">
            <a:scrgbClr r="0" g="0" b="0"/>
          </a:effectRef>
          <a:fontRef idx="minor"/>
        </p:style>
      </p:sp>
      <p:sp>
        <p:nvSpPr>
          <p:cNvPr id="206" name="CustomShape 4"/>
          <p:cNvSpPr/>
          <p:nvPr/>
        </p:nvSpPr>
        <p:spPr>
          <a:xfrm>
            <a:off x="4746600" y="1567080"/>
            <a:ext cx="3245400" cy="1384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38000"/>
              </a:lnSpc>
            </a:pPr>
            <a:r>
              <a:rPr lang="pl-PL" sz="1050" b="0" strike="noStrike" spc="-1">
                <a:solidFill>
                  <a:srgbClr val="000000"/>
                </a:solidFill>
                <a:uFill>
                  <a:solidFill>
                    <a:srgbClr val="FFFFFF"/>
                  </a:solidFill>
                </a:uFill>
                <a:latin typeface="Calibri Light"/>
                <a:ea typeface="Microsoft YaHei"/>
              </a:rPr>
              <a:t>To syryjski niedźwiedź brunatny adoptowany przez żołnierzy 2 Korpusu Polskiego dowodzonego przez gen. Władysława Andersa. Niedźwiedź brał udział w bitwie o Monte Cassino. W jednostce nadano mu stopień kaprala. W kwietniu 1942 roku polscy żołnierze maszerując z Pahlevi w Iranie do Palestyny za konserwę wołową, tabliczkę czekolady, garść pieniędzy oraz szwajcarski nóż oficerski odkupili małego niedźwiadka brunatnego od przygodnie napotkanego perskiego chłopca. Pośród opowieści o Wojtku jest również taka, jak to podczas działań pod Monte Cassino kapral Wojtek pomagał pozostałym żołnierzom w noszeniu ciężkich skrzyń z amunicją artyleryjską i nigdy nie zdarzyło mu się żadnej upuścić. Od tamtej pory symbolem 22 Kompanii stał się niedźwiedź z pociskiem w łapach. Odznaka taka pojawiła się na samochodach wojskowych, proporczykach i mundurach żołnierzy. Kapral Wojtek zmarł 2 grudnia 1963 roku w wieku 22 lat.</a:t>
            </a:r>
            <a:endParaRPr lang="pl-PL" sz="1050" b="0" strike="noStrike" spc="-1">
              <a:solidFill>
                <a:srgbClr val="000000"/>
              </a:solidFill>
              <a:uFill>
                <a:solidFill>
                  <a:srgbClr val="FFFFFF"/>
                </a:solidFill>
              </a:uFill>
              <a:latin typeface="Arial"/>
            </a:endParaRPr>
          </a:p>
        </p:txBody>
      </p:sp>
    </p:spTree>
  </p:cSld>
  <p:clrMapOvr>
    <a:masterClrMapping/>
  </p:clrMapOvr>
  <p:transition>
    <p:newsflash/>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4788000" y="980640"/>
            <a:ext cx="3074400" cy="549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pl-PL" sz="1800" b="0" strike="noStrike" spc="-1">
              <a:solidFill>
                <a:srgbClr val="000000"/>
              </a:solidFill>
              <a:uFill>
                <a:solidFill>
                  <a:srgbClr val="FFFFFF"/>
                </a:solidFill>
              </a:uFill>
              <a:latin typeface="Arial"/>
            </a:endParaRPr>
          </a:p>
          <a:p>
            <a:pPr algn="ctr">
              <a:lnSpc>
                <a:spcPct val="100000"/>
              </a:lnSpc>
            </a:pPr>
            <a:endParaRPr lang="pl-PL" sz="1800" b="0" strike="noStrike" spc="-1">
              <a:solidFill>
                <a:srgbClr val="000000"/>
              </a:solidFill>
              <a:uFill>
                <a:solidFill>
                  <a:srgbClr val="FFFFFF"/>
                </a:solidFill>
              </a:uFill>
              <a:latin typeface="Arial"/>
            </a:endParaRPr>
          </a:p>
          <a:p>
            <a:pPr algn="ctr">
              <a:lnSpc>
                <a:spcPct val="100000"/>
              </a:lnSpc>
            </a:pPr>
            <a:endParaRPr lang="pl-PL" sz="1800" b="0" strike="noStrike" spc="-1">
              <a:solidFill>
                <a:srgbClr val="000000"/>
              </a:solidFill>
              <a:uFill>
                <a:solidFill>
                  <a:srgbClr val="FFFFFF"/>
                </a:solidFill>
              </a:uFill>
              <a:latin typeface="Arial"/>
            </a:endParaRPr>
          </a:p>
        </p:txBody>
      </p:sp>
      <p:sp>
        <p:nvSpPr>
          <p:cNvPr id="208" name="CustomShape 2"/>
          <p:cNvSpPr/>
          <p:nvPr/>
        </p:nvSpPr>
        <p:spPr>
          <a:xfrm>
            <a:off x="1115640" y="1052640"/>
            <a:ext cx="3487320" cy="398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4760">
              <a:lnSpc>
                <a:spcPct val="100000"/>
              </a:lnSpc>
              <a:buClr>
                <a:srgbClr val="000000"/>
              </a:buClr>
              <a:buFont typeface="Wingdings" charset="2"/>
              <a:buChar char=""/>
            </a:pPr>
            <a:endParaRPr lang="pl-PL" sz="1800" b="0" strike="noStrike" spc="-1">
              <a:solidFill>
                <a:srgbClr val="000000"/>
              </a:solidFill>
              <a:uFill>
                <a:solidFill>
                  <a:srgbClr val="FFFFFF"/>
                </a:solidFill>
              </a:uFill>
              <a:latin typeface="Arial"/>
            </a:endParaRPr>
          </a:p>
          <a:p>
            <a:pPr>
              <a:lnSpc>
                <a:spcPct val="150000"/>
              </a:lnSpc>
            </a:pPr>
            <a:endParaRPr lang="pl-PL" sz="1800" b="0" strike="noStrike" spc="-1">
              <a:solidFill>
                <a:srgbClr val="000000"/>
              </a:solidFill>
              <a:uFill>
                <a:solidFill>
                  <a:srgbClr val="FFFFFF"/>
                </a:solidFill>
              </a:uFill>
              <a:latin typeface="Arial"/>
            </a:endParaRPr>
          </a:p>
        </p:txBody>
      </p:sp>
      <p:sp>
        <p:nvSpPr>
          <p:cNvPr id="209" name="CustomShape 3"/>
          <p:cNvSpPr/>
          <p:nvPr/>
        </p:nvSpPr>
        <p:spPr>
          <a:xfrm>
            <a:off x="457200" y="720000"/>
            <a:ext cx="8228880" cy="1144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2000" b="1" strike="noStrike" spc="-1">
                <a:solidFill>
                  <a:srgbClr val="000000"/>
                </a:solidFill>
                <a:uFill>
                  <a:solidFill>
                    <a:srgbClr val="FFFFFF"/>
                  </a:solidFill>
                </a:uFill>
                <a:latin typeface="Arial"/>
              </a:rPr>
              <a:t>CIEKAWOSTKI</a:t>
            </a:r>
            <a:endParaRPr lang="pl-PL" sz="1800" b="0" strike="noStrike" spc="-1">
              <a:solidFill>
                <a:srgbClr val="000000"/>
              </a:solidFill>
              <a:uFill>
                <a:solidFill>
                  <a:srgbClr val="FFFFFF"/>
                </a:solidFill>
              </a:uFill>
              <a:latin typeface="Arial"/>
            </a:endParaRPr>
          </a:p>
        </p:txBody>
      </p:sp>
      <p:sp>
        <p:nvSpPr>
          <p:cNvPr id="210" name="CustomShape 4"/>
          <p:cNvSpPr/>
          <p:nvPr/>
        </p:nvSpPr>
        <p:spPr>
          <a:xfrm>
            <a:off x="1115640" y="1584000"/>
            <a:ext cx="6732000" cy="3383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pl-PL" sz="1300" b="1" strike="noStrike" spc="-1">
                <a:solidFill>
                  <a:srgbClr val="000000"/>
                </a:solidFill>
                <a:uFill>
                  <a:solidFill>
                    <a:srgbClr val="FFFFFF"/>
                  </a:solidFill>
                </a:uFill>
                <a:latin typeface="Calibri Light"/>
              </a:rPr>
              <a:t>Ciekawostka 1</a:t>
            </a:r>
            <a:endParaRPr lang="pl-PL" sz="1200" b="0" strike="noStrike" spc="-1">
              <a:solidFill>
                <a:srgbClr val="000000"/>
              </a:solidFill>
              <a:uFill>
                <a:solidFill>
                  <a:srgbClr val="FFFFFF"/>
                </a:solidFill>
              </a:uFill>
              <a:latin typeface="Arial"/>
            </a:endParaRPr>
          </a:p>
          <a:p>
            <a:pPr algn="ctr">
              <a:lnSpc>
                <a:spcPct val="100000"/>
              </a:lnSpc>
            </a:pPr>
            <a:r>
              <a:rPr lang="pl-PL" sz="1300" b="0" strike="noStrike" spc="-1">
                <a:solidFill>
                  <a:srgbClr val="000000"/>
                </a:solidFill>
                <a:uFill>
                  <a:solidFill>
                    <a:srgbClr val="FFFFFF"/>
                  </a:solidFill>
                </a:uFill>
                <a:latin typeface="Calibri Light"/>
              </a:rPr>
              <a:t>Pogoda we Włoszech potrafi być przepiękna. Ale nie zimą! Przekonali się o tym alianci na początku 1944 roku. Ulewne deszcze zamieniły leśne strumyki w rwące rzeki, a drogi w grzęzawiska. W takich warunkach najnowocześniejsze alianckie pojazdy gąsienicowe stały się zupełnie bezużyteczne. Na ratunek wojskom zdobywającym Monte Cassino przyszły dopiero… muły.</a:t>
            </a:r>
            <a:endParaRPr lang="pl-PL" sz="1200" b="0" strike="noStrike" spc="-1">
              <a:solidFill>
                <a:srgbClr val="000000"/>
              </a:solidFill>
              <a:uFill>
                <a:solidFill>
                  <a:srgbClr val="FFFFFF"/>
                </a:solidFill>
              </a:uFill>
              <a:latin typeface="Arial"/>
            </a:endParaRPr>
          </a:p>
          <a:p>
            <a:pPr algn="ctr">
              <a:lnSpc>
                <a:spcPct val="100000"/>
              </a:lnSpc>
            </a:pPr>
            <a:endParaRPr lang="pl-PL" sz="1200" b="0" strike="noStrike" spc="-1">
              <a:solidFill>
                <a:srgbClr val="000000"/>
              </a:solidFill>
              <a:uFill>
                <a:solidFill>
                  <a:srgbClr val="FFFFFF"/>
                </a:solidFill>
              </a:uFill>
              <a:latin typeface="Arial"/>
            </a:endParaRPr>
          </a:p>
          <a:p>
            <a:pPr algn="ctr">
              <a:lnSpc>
                <a:spcPct val="100000"/>
              </a:lnSpc>
            </a:pPr>
            <a:r>
              <a:rPr lang="pl-PL" sz="1300" b="1" strike="noStrike" spc="-1">
                <a:solidFill>
                  <a:srgbClr val="000000"/>
                </a:solidFill>
                <a:uFill>
                  <a:solidFill>
                    <a:srgbClr val="FFFFFF"/>
                  </a:solidFill>
                </a:uFill>
                <a:latin typeface="Calibri Light"/>
              </a:rPr>
              <a:t>Ciekawostka 2</a:t>
            </a:r>
            <a:endParaRPr lang="pl-PL" sz="1200" b="0" strike="noStrike" spc="-1">
              <a:solidFill>
                <a:srgbClr val="000000"/>
              </a:solidFill>
              <a:uFill>
                <a:solidFill>
                  <a:srgbClr val="FFFFFF"/>
                </a:solidFill>
              </a:uFill>
              <a:latin typeface="Arial"/>
            </a:endParaRPr>
          </a:p>
          <a:p>
            <a:pPr algn="ctr">
              <a:lnSpc>
                <a:spcPct val="100000"/>
              </a:lnSpc>
            </a:pPr>
            <a:r>
              <a:rPr lang="pl-PL" sz="1300" b="0" strike="noStrike" spc="-1">
                <a:solidFill>
                  <a:srgbClr val="000000"/>
                </a:solidFill>
                <a:uFill>
                  <a:solidFill>
                    <a:srgbClr val="FFFFFF"/>
                  </a:solidFill>
                </a:uFill>
                <a:latin typeface="Calibri Light"/>
              </a:rPr>
              <a:t>W początkach kampanii włoskiej, jeszcze na Sycylii, alianci dysponowali jedynie około trzystoma mułami. Tymczasem analitycy wojskowi, przewidując bieg zdarzeń, dla samej 5. Armii prognozowali zapotrzebowanie na poziomie 1300 tych upartych zwierzaków. Kiedy alianci zaczęli skupować zwierzęta, Włosi szybko wyczuli złoty interes. Początkowo armia USA płaciła po 80 $ za muła, jednak gdy informacja o tym rozeszła się, cena niemal natychmiast skoczyła do 250 $!</a:t>
            </a:r>
            <a:endParaRPr lang="pl-PL" sz="1200" b="0" strike="noStrike" spc="-1">
              <a:solidFill>
                <a:srgbClr val="000000"/>
              </a:solidFill>
              <a:uFill>
                <a:solidFill>
                  <a:srgbClr val="FFFFFF"/>
                </a:solidFill>
              </a:uFill>
              <a:latin typeface="Arial"/>
            </a:endParaRPr>
          </a:p>
          <a:p>
            <a:pPr algn="ctr">
              <a:lnSpc>
                <a:spcPct val="100000"/>
              </a:lnSpc>
            </a:pPr>
            <a:endParaRPr lang="pl-PL" sz="1200" b="0" strike="noStrike" spc="-1">
              <a:solidFill>
                <a:srgbClr val="000000"/>
              </a:solidFill>
              <a:uFill>
                <a:solidFill>
                  <a:srgbClr val="FFFFFF"/>
                </a:solidFill>
              </a:uFill>
              <a:latin typeface="Arial"/>
            </a:endParaRPr>
          </a:p>
          <a:p>
            <a:pPr algn="ctr">
              <a:lnSpc>
                <a:spcPct val="100000"/>
              </a:lnSpc>
            </a:pPr>
            <a:r>
              <a:rPr lang="pl-PL" sz="1300" b="1" strike="noStrike" spc="-1">
                <a:solidFill>
                  <a:srgbClr val="000000"/>
                </a:solidFill>
                <a:uFill>
                  <a:solidFill>
                    <a:srgbClr val="FFFFFF"/>
                  </a:solidFill>
                </a:uFill>
                <a:latin typeface="Calibri Light"/>
              </a:rPr>
              <a:t>Ciekawostka 3 </a:t>
            </a:r>
            <a:endParaRPr lang="pl-PL" sz="1200" b="0" strike="noStrike" spc="-1">
              <a:solidFill>
                <a:srgbClr val="000000"/>
              </a:solidFill>
              <a:uFill>
                <a:solidFill>
                  <a:srgbClr val="FFFFFF"/>
                </a:solidFill>
              </a:uFill>
              <a:latin typeface="Arial"/>
            </a:endParaRPr>
          </a:p>
          <a:p>
            <a:pPr algn="ctr">
              <a:lnSpc>
                <a:spcPct val="100000"/>
              </a:lnSpc>
            </a:pPr>
            <a:r>
              <a:rPr lang="pl-PL" sz="1300" b="0" strike="noStrike" spc="-1">
                <a:solidFill>
                  <a:srgbClr val="000000"/>
                </a:solidFill>
                <a:uFill>
                  <a:solidFill>
                    <a:srgbClr val="FFFFFF"/>
                  </a:solidFill>
                </a:uFill>
                <a:latin typeface="Calibri Light"/>
              </a:rPr>
              <a:t>W odpowiedzi na te spekulacje rozpoczęto zakrojoną na szeroką skalę akcję przerzutu mułów. Sprowadzano je z Afryki Południowej oraz z Cypru, Libanu i innych krajów basenu Morza Śródziemnego. Pojawił się jednak inny kłopot. Im szybciej rosła liczba kopytnych tragarzy, tym większym problemem stawało się organizowanie dla nich prowiantu. Sytuację próbowano rozwiązać iście po europejsku – utworzono Połączoną Aliancką Radę do spraw Zaopatrzenia w Paszę. Genialne. Niestety, jak się okazało, nieskuteczne.</a:t>
            </a:r>
            <a:endParaRPr lang="pl-PL" sz="1200" b="0" strike="noStrike" spc="-1">
              <a:solidFill>
                <a:srgbClr val="000000"/>
              </a:solidFill>
              <a:uFill>
                <a:solidFill>
                  <a:srgbClr val="FFFFFF"/>
                </a:solidFill>
              </a:uFill>
              <a:latin typeface="Arial"/>
            </a:endParaRPr>
          </a:p>
        </p:txBody>
      </p:sp>
    </p:spTree>
  </p:cSld>
  <p:clrMapOvr>
    <a:masterClrMapping/>
  </p:clrMapOvr>
  <p:transition>
    <p:cover dir="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4952880" y="1676520"/>
            <a:ext cx="2818440" cy="59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pl-PL" sz="2000" b="1" strike="noStrike" cap="all" spc="-1">
                <a:solidFill>
                  <a:srgbClr val="000000"/>
                </a:solidFill>
                <a:uFill>
                  <a:solidFill>
                    <a:srgbClr val="FFFFFF"/>
                  </a:solidFill>
                </a:uFill>
                <a:latin typeface="Garamond"/>
                <a:ea typeface="DejaVu Sans"/>
              </a:rPr>
              <a:t>Pytania</a:t>
            </a:r>
            <a:endParaRPr lang="pl-PL" sz="1800" b="0" strike="noStrike" spc="-1">
              <a:solidFill>
                <a:srgbClr val="000000"/>
              </a:solidFill>
              <a:uFill>
                <a:solidFill>
                  <a:srgbClr val="FFFFFF"/>
                </a:solidFill>
              </a:uFill>
              <a:latin typeface="Arial"/>
            </a:endParaRPr>
          </a:p>
        </p:txBody>
      </p:sp>
      <p:sp>
        <p:nvSpPr>
          <p:cNvPr id="212" name="CustomShape 2"/>
          <p:cNvSpPr/>
          <p:nvPr/>
        </p:nvSpPr>
        <p:spPr>
          <a:xfrm>
            <a:off x="4952880" y="2275920"/>
            <a:ext cx="2818440" cy="290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1400" b="1" strike="noStrike" spc="-1">
                <a:solidFill>
                  <a:srgbClr val="000000"/>
                </a:solidFill>
                <a:uFill>
                  <a:solidFill>
                    <a:srgbClr val="FFFFFF"/>
                  </a:solidFill>
                </a:uFill>
                <a:latin typeface="Garamond"/>
                <a:ea typeface="DejaVu Sans"/>
              </a:rPr>
              <a:t>1.Wymień państwa stojące po stronie Aliantów i drugiej strony konfliktu.</a:t>
            </a:r>
            <a:endParaRPr lang="pl-PL" sz="1800" b="0" strike="noStrike" spc="-1">
              <a:solidFill>
                <a:srgbClr val="000000"/>
              </a:solidFill>
              <a:uFill>
                <a:solidFill>
                  <a:srgbClr val="FFFFFF"/>
                </a:solidFill>
              </a:uFill>
              <a:latin typeface="Arial"/>
            </a:endParaRPr>
          </a:p>
          <a:p>
            <a:pPr>
              <a:lnSpc>
                <a:spcPct val="100000"/>
              </a:lnSpc>
            </a:pPr>
            <a:r>
              <a:rPr lang="pl-PL" sz="1400" b="1" strike="noStrike" spc="-1">
                <a:solidFill>
                  <a:srgbClr val="000000"/>
                </a:solidFill>
                <a:uFill>
                  <a:solidFill>
                    <a:srgbClr val="FFFFFF"/>
                  </a:solidFill>
                </a:uFill>
                <a:latin typeface="Garamond"/>
                <a:ea typeface="DejaVu Sans"/>
              </a:rPr>
              <a:t>2.Jakie zwierzę brało udział w bitwie po stronie aliantów?</a:t>
            </a:r>
            <a:endParaRPr lang="pl-PL" sz="1800" b="0" strike="noStrike" spc="-1">
              <a:solidFill>
                <a:srgbClr val="000000"/>
              </a:solidFill>
              <a:uFill>
                <a:solidFill>
                  <a:srgbClr val="FFFFFF"/>
                </a:solidFill>
              </a:uFill>
              <a:latin typeface="Arial"/>
            </a:endParaRPr>
          </a:p>
          <a:p>
            <a:pPr>
              <a:lnSpc>
                <a:spcPct val="100000"/>
              </a:lnSpc>
            </a:pPr>
            <a:r>
              <a:rPr lang="pl-PL" sz="1400" b="1" strike="noStrike" spc="-1">
                <a:solidFill>
                  <a:srgbClr val="000000"/>
                </a:solidFill>
                <a:uFill>
                  <a:solidFill>
                    <a:srgbClr val="FFFFFF"/>
                  </a:solidFill>
                </a:uFill>
                <a:latin typeface="Garamond"/>
                <a:ea typeface="DejaVu Sans"/>
              </a:rPr>
              <a:t>3.Kiedy pojazdy stały się bezużyteczne, jakie zwierze było kluczem do zwycięstwa?</a:t>
            </a:r>
            <a:endParaRPr lang="pl-PL" sz="1800" b="0" strike="noStrike" spc="-1">
              <a:solidFill>
                <a:srgbClr val="000000"/>
              </a:solidFill>
              <a:uFill>
                <a:solidFill>
                  <a:srgbClr val="FFFFFF"/>
                </a:solidFill>
              </a:uFill>
              <a:latin typeface="Arial"/>
            </a:endParaRPr>
          </a:p>
          <a:p>
            <a:pPr>
              <a:lnSpc>
                <a:spcPct val="100000"/>
              </a:lnSpc>
            </a:pPr>
            <a:endParaRPr lang="pl-PL" sz="1800" b="0" strike="noStrike" spc="-1">
              <a:solidFill>
                <a:srgbClr val="000000"/>
              </a:solidFill>
              <a:uFill>
                <a:solidFill>
                  <a:srgbClr val="FFFFFF"/>
                </a:solidFill>
              </a:uFill>
              <a:latin typeface="Arial"/>
            </a:endParaRPr>
          </a:p>
          <a:p>
            <a:pPr>
              <a:lnSpc>
                <a:spcPct val="100000"/>
              </a:lnSpc>
            </a:pPr>
            <a:endParaRPr lang="pl-PL" sz="1800" b="0" strike="noStrike" spc="-1">
              <a:solidFill>
                <a:srgbClr val="000000"/>
              </a:solidFill>
              <a:uFill>
                <a:solidFill>
                  <a:srgbClr val="FFFFFF"/>
                </a:solidFill>
              </a:uFill>
              <a:latin typeface="Arial"/>
            </a:endParaRPr>
          </a:p>
          <a:p>
            <a:pPr algn="ctr">
              <a:lnSpc>
                <a:spcPct val="100000"/>
              </a:lnSpc>
            </a:pPr>
            <a:endParaRPr lang="pl-PL" sz="1800" b="0" strike="noStrike" spc="-1">
              <a:solidFill>
                <a:srgbClr val="000000"/>
              </a:solidFill>
              <a:uFill>
                <a:solidFill>
                  <a:srgbClr val="FFFFFF"/>
                </a:solidFill>
              </a:uFill>
              <a:latin typeface="Arial"/>
            </a:endParaRPr>
          </a:p>
        </p:txBody>
      </p:sp>
      <p:sp>
        <p:nvSpPr>
          <p:cNvPr id="213" name="CustomShape 3"/>
          <p:cNvSpPr/>
          <p:nvPr/>
        </p:nvSpPr>
        <p:spPr>
          <a:xfrm>
            <a:off x="1371600" y="1676520"/>
            <a:ext cx="3275640" cy="3504240"/>
          </a:xfrm>
          <a:prstGeom prst="rect">
            <a:avLst/>
          </a:prstGeom>
          <a:noFill/>
          <a:ln>
            <a:noFill/>
          </a:ln>
        </p:spPr>
        <p:style>
          <a:lnRef idx="0">
            <a:scrgbClr r="0" g="0" b="0"/>
          </a:lnRef>
          <a:fillRef idx="0">
            <a:scrgbClr r="0" g="0" b="0"/>
          </a:fillRef>
          <a:effectRef idx="0">
            <a:scrgbClr r="0" g="0" b="0"/>
          </a:effectRef>
          <a:fontRef idx="minor"/>
        </p:style>
      </p:sp>
      <p:pic>
        <p:nvPicPr>
          <p:cNvPr id="214" name="Obraz 213"/>
          <p:cNvPicPr/>
          <p:nvPr/>
        </p:nvPicPr>
        <p:blipFill>
          <a:blip r:embed="rId2" cstate="print"/>
          <a:stretch/>
        </p:blipFill>
        <p:spPr>
          <a:xfrm>
            <a:off x="901080" y="2095920"/>
            <a:ext cx="4051080" cy="2367360"/>
          </a:xfrm>
          <a:prstGeom prst="rect">
            <a:avLst/>
          </a:prstGeom>
          <a:ln>
            <a:noFill/>
          </a:ln>
        </p:spPr>
      </p:pic>
    </p:spTree>
  </p:cSld>
  <p:clrMapOvr>
    <a:masterClrMapping/>
  </p:clrMapOvr>
  <p:transition>
    <p:comb dir="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 name="CustomShape 1"/>
          <p:cNvSpPr/>
          <p:nvPr/>
        </p:nvSpPr>
        <p:spPr>
          <a:xfrm>
            <a:off x="4952880" y="1352520"/>
            <a:ext cx="2818440" cy="1246320"/>
          </a:xfrm>
          <a:prstGeom prst="rect">
            <a:avLst/>
          </a:prstGeom>
          <a:noFill/>
          <a:ln>
            <a:noFill/>
          </a:ln>
        </p:spPr>
        <p:style>
          <a:lnRef idx="0">
            <a:scrgbClr r="0" g="0" b="0"/>
          </a:lnRef>
          <a:fillRef idx="0">
            <a:scrgbClr r="0" g="0" b="0"/>
          </a:fillRef>
          <a:effectRef idx="0">
            <a:scrgbClr r="0" g="0" b="0"/>
          </a:effectRef>
          <a:fontRef idx="minor"/>
        </p:style>
      </p:sp>
      <p:sp>
        <p:nvSpPr>
          <p:cNvPr id="216" name="CustomShape 2"/>
          <p:cNvSpPr/>
          <p:nvPr/>
        </p:nvSpPr>
        <p:spPr>
          <a:xfrm>
            <a:off x="2952000" y="1296000"/>
            <a:ext cx="2818440" cy="598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pl-PL" sz="1800" b="0" strike="noStrike" spc="-1">
                <a:solidFill>
                  <a:srgbClr val="000000"/>
                </a:solidFill>
                <a:uFill>
                  <a:solidFill>
                    <a:srgbClr val="FFFFFF"/>
                  </a:solidFill>
                </a:uFill>
                <a:latin typeface="Garamond"/>
                <a:ea typeface="DejaVu Sans"/>
              </a:rPr>
              <a:t>       A TERAZ GRA</a:t>
            </a:r>
            <a:endParaRPr lang="pl-PL" sz="1800" b="0" strike="noStrike" spc="-1">
              <a:solidFill>
                <a:srgbClr val="000000"/>
              </a:solidFill>
              <a:uFill>
                <a:solidFill>
                  <a:srgbClr val="FFFFFF"/>
                </a:solidFill>
              </a:uFill>
              <a:latin typeface="Arial"/>
            </a:endParaRPr>
          </a:p>
        </p:txBody>
      </p:sp>
      <p:sp>
        <p:nvSpPr>
          <p:cNvPr id="217" name="CustomShape 3"/>
          <p:cNvSpPr/>
          <p:nvPr/>
        </p:nvSpPr>
        <p:spPr>
          <a:xfrm>
            <a:off x="2592000" y="2088000"/>
            <a:ext cx="2818440" cy="2904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32000" indent="-323280">
              <a:lnSpc>
                <a:spcPct val="100000"/>
              </a:lnSpc>
              <a:buClr>
                <a:srgbClr val="000000"/>
              </a:buClr>
              <a:buSzPct val="45000"/>
              <a:buFont typeface="Wingdings" charset="2"/>
              <a:buChar char=""/>
            </a:pPr>
            <a:r>
              <a:rPr lang="pl-PL" sz="6600" b="0" u="sng" strike="noStrike" spc="-1" dirty="0">
                <a:solidFill>
                  <a:srgbClr val="0000FF"/>
                </a:solidFill>
                <a:uFill>
                  <a:solidFill>
                    <a:srgbClr val="FFFFFF"/>
                  </a:solidFill>
                </a:uFill>
                <a:latin typeface="Garamond"/>
                <a:ea typeface="DejaVu Sans"/>
                <a:hlinkClick r:id="rId2"/>
              </a:rPr>
              <a:t>GRA</a:t>
            </a:r>
            <a:endParaRPr lang="pl-PL" sz="1800" b="0" strike="noStrike" spc="-1" dirty="0">
              <a:solidFill>
                <a:srgbClr val="000000"/>
              </a:solidFill>
              <a:uFill>
                <a:solidFill>
                  <a:srgbClr val="FFFFFF"/>
                </a:solidFill>
              </a:uFill>
              <a:latin typeface="Arial"/>
            </a:endParaRPr>
          </a:p>
        </p:txBody>
      </p:sp>
      <p:sp>
        <p:nvSpPr>
          <p:cNvPr id="218" name="Line 4"/>
          <p:cNvSpPr/>
          <p:nvPr/>
        </p:nvSpPr>
        <p:spPr>
          <a:xfrm>
            <a:off x="0" y="0"/>
            <a:ext cx="360" cy="360"/>
          </a:xfrm>
          <a:prstGeom prst="line">
            <a:avLst/>
          </a:prstGeom>
          <a:ln>
            <a:solidFill>
              <a:srgbClr val="3465A4"/>
            </a:solidFill>
          </a:ln>
        </p:spPr>
        <p:style>
          <a:lnRef idx="0">
            <a:scrgbClr r="0" g="0" b="0"/>
          </a:lnRef>
          <a:fillRef idx="0">
            <a:scrgbClr r="0" g="0" b="0"/>
          </a:fillRef>
          <a:effectRef idx="0">
            <a:scrgbClr r="0" g="0" b="0"/>
          </a:effectRef>
          <a:fontRef idx="minor"/>
        </p:style>
      </p:sp>
      <p:pic>
        <p:nvPicPr>
          <p:cNvPr id="219" name="Obraz 218"/>
          <p:cNvPicPr/>
          <p:nvPr/>
        </p:nvPicPr>
        <p:blipFill>
          <a:blip r:embed="rId3" cstate="print"/>
          <a:stretch/>
        </p:blipFill>
        <p:spPr>
          <a:xfrm>
            <a:off x="4682880" y="3096000"/>
            <a:ext cx="3380400" cy="1932840"/>
          </a:xfrm>
          <a:prstGeom prst="rect">
            <a:avLst/>
          </a:prstGeom>
          <a:ln>
            <a:noFill/>
          </a:ln>
        </p:spPr>
      </p:pic>
    </p:spTree>
  </p:cSld>
  <p:clrMapOvr>
    <a:masterClrMapping/>
  </p:clrMapOvr>
  <p:transition>
    <p:circl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4952880" y="1352520"/>
            <a:ext cx="2818440" cy="1246320"/>
          </a:xfrm>
          <a:prstGeom prst="rect">
            <a:avLst/>
          </a:prstGeom>
          <a:noFill/>
          <a:ln>
            <a:noFill/>
          </a:ln>
        </p:spPr>
        <p:style>
          <a:lnRef idx="0">
            <a:scrgbClr r="0" g="0" b="0"/>
          </a:lnRef>
          <a:fillRef idx="0">
            <a:scrgbClr r="0" g="0" b="0"/>
          </a:fillRef>
          <a:effectRef idx="0">
            <a:scrgbClr r="0" g="0" b="0"/>
          </a:effectRef>
          <a:fontRef idx="minor"/>
        </p:style>
      </p:sp>
      <p:sp>
        <p:nvSpPr>
          <p:cNvPr id="221" name="CustomShape 2"/>
          <p:cNvSpPr/>
          <p:nvPr/>
        </p:nvSpPr>
        <p:spPr>
          <a:xfrm>
            <a:off x="3156840" y="1224000"/>
            <a:ext cx="2818440" cy="598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pl-PL" sz="1800" b="0" strike="noStrike" spc="-1">
                <a:solidFill>
                  <a:srgbClr val="000000"/>
                </a:solidFill>
                <a:uFill>
                  <a:solidFill>
                    <a:srgbClr val="FFFFFF"/>
                  </a:solidFill>
                </a:uFill>
                <a:latin typeface="Garamond"/>
                <a:ea typeface="DejaVu Sans"/>
              </a:rPr>
              <a:t>DZIĘKI ZA UWAGĘ</a:t>
            </a:r>
            <a:endParaRPr lang="pl-PL" sz="1800" b="0" strike="noStrike" spc="-1">
              <a:solidFill>
                <a:srgbClr val="000000"/>
              </a:solidFill>
              <a:uFill>
                <a:solidFill>
                  <a:srgbClr val="FFFFFF"/>
                </a:solidFill>
              </a:uFill>
              <a:latin typeface="Arial"/>
            </a:endParaRPr>
          </a:p>
        </p:txBody>
      </p:sp>
      <p:sp>
        <p:nvSpPr>
          <p:cNvPr id="222" name="CustomShape 3"/>
          <p:cNvSpPr/>
          <p:nvPr/>
        </p:nvSpPr>
        <p:spPr>
          <a:xfrm>
            <a:off x="4952880" y="2275920"/>
            <a:ext cx="2818440" cy="2904840"/>
          </a:xfrm>
          <a:prstGeom prst="rect">
            <a:avLst/>
          </a:prstGeom>
          <a:noFill/>
          <a:ln>
            <a:noFill/>
          </a:ln>
        </p:spPr>
        <p:style>
          <a:lnRef idx="0">
            <a:scrgbClr r="0" g="0" b="0"/>
          </a:lnRef>
          <a:fillRef idx="0">
            <a:scrgbClr r="0" g="0" b="0"/>
          </a:fillRef>
          <a:effectRef idx="0">
            <a:scrgbClr r="0" g="0" b="0"/>
          </a:effectRef>
          <a:fontRef idx="minor"/>
        </p:style>
      </p:sp>
      <p:pic>
        <p:nvPicPr>
          <p:cNvPr id="223" name="Obraz 222"/>
          <p:cNvPicPr/>
          <p:nvPr/>
        </p:nvPicPr>
        <p:blipFill>
          <a:blip r:embed="rId2" cstate="print"/>
          <a:stretch/>
        </p:blipFill>
        <p:spPr>
          <a:xfrm>
            <a:off x="2808000" y="1869480"/>
            <a:ext cx="2838240" cy="3311280"/>
          </a:xfrm>
          <a:prstGeom prst="rect">
            <a:avLst/>
          </a:prstGeom>
          <a:ln>
            <a:noFill/>
          </a:ln>
        </p:spPr>
      </p:pic>
    </p:spTree>
  </p:cSld>
  <p:clrMapOvr>
    <a:masterClrMapping/>
  </p:clrMapOvr>
  <p:transition>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37</TotalTime>
  <Words>474</Words>
  <Application>Microsoft Office PowerPoint</Application>
  <PresentationFormat>Pokaz na ekranie (4:3)</PresentationFormat>
  <Paragraphs>28</Paragraphs>
  <Slides>7</Slides>
  <Notes>0</Notes>
  <HiddenSlides>0</HiddenSlides>
  <MMClips>0</MMClips>
  <ScaleCrop>false</ScaleCrop>
  <HeadingPairs>
    <vt:vector size="4" baseType="variant">
      <vt:variant>
        <vt:lpstr>Motyw</vt:lpstr>
      </vt:variant>
      <vt:variant>
        <vt:i4>5</vt:i4>
      </vt:variant>
      <vt:variant>
        <vt:lpstr>Tytuły slajdów</vt:lpstr>
      </vt:variant>
      <vt:variant>
        <vt:i4>7</vt:i4>
      </vt:variant>
    </vt:vector>
  </HeadingPairs>
  <TitlesOfParts>
    <vt:vector size="12" baseType="lpstr">
      <vt:lpstr>Office Theme</vt:lpstr>
      <vt:lpstr>Office Theme</vt:lpstr>
      <vt:lpstr>Office Theme</vt:lpstr>
      <vt:lpstr>Office Theme</vt:lpstr>
      <vt:lpstr>Office Theme</vt:lpstr>
      <vt:lpstr>Slajd 1</vt:lpstr>
      <vt:lpstr>Slajd 2</vt:lpstr>
      <vt:lpstr>Slajd 3</vt:lpstr>
      <vt:lpstr>Slajd 4</vt:lpstr>
      <vt:lpstr>Slajd 5</vt:lpstr>
      <vt:lpstr>Slajd 6</vt:lpstr>
      <vt:lpstr>Slajd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 Cassino</dc:title>
  <dc:creator>Uczeń</dc:creator>
  <cp:lastModifiedBy>Olunia</cp:lastModifiedBy>
  <cp:revision>10</cp:revision>
  <dcterms:created xsi:type="dcterms:W3CDTF">2017-05-22T09:33:05Z</dcterms:created>
  <dcterms:modified xsi:type="dcterms:W3CDTF">2017-05-25T15:37:32Z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Pokaz na ekranie (4:3)</vt:lpwstr>
  </property>
  <property fmtid="{D5CDD505-2E9C-101B-9397-08002B2CF9AE}" pid="9" name="ScaleCrop">
    <vt:bool>false</vt:bool>
  </property>
  <property fmtid="{D5CDD505-2E9C-101B-9397-08002B2CF9AE}" pid="10" name="ShareDoc">
    <vt:bool>false</vt:bool>
  </property>
  <property fmtid="{D5CDD505-2E9C-101B-9397-08002B2CF9AE}" pid="11" name="Slides">
    <vt:i4>5</vt:i4>
  </property>
</Properties>
</file>