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B9817-07E9-4D6F-AA9D-DF1E00AD05D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65A4A6-3A9E-4765-8C6A-36D0D2D7B6E9}" type="pres">
      <dgm:prSet presAssocID="{F2BB9817-07E9-4D6F-AA9D-DF1E00AD05D0}" presName="Name0" presStyleCnt="0">
        <dgm:presLayoutVars>
          <dgm:chMax/>
          <dgm:chPref/>
          <dgm:dir/>
        </dgm:presLayoutVars>
      </dgm:prSet>
      <dgm:spPr/>
    </dgm:pt>
  </dgm:ptLst>
  <dgm:cxnLst>
    <dgm:cxn modelId="{77ABD398-93A0-4F74-9503-C37076201EE6}" type="presOf" srcId="{F2BB9817-07E9-4D6F-AA9D-DF1E00AD05D0}" destId="{5B65A4A6-3A9E-4765-8C6A-36D0D2D7B6E9}" srcOrd="0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92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17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82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894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73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98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91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04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078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5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06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2F7F-CD10-4531-8CD0-847AC8FCC0E7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E0C6A03-BCD2-4999-8D43-0848C4B3507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02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lay.kahoot.it/#/?quizId=17f9df4c-5a89-4433-87db-fbb366512833&amp;user=Ang3lo&amp;token=dd3ff7f9-327b-4ed6-8788-22fca24902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Molier - prezentacja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Andrzej Cygan</a:t>
            </a:r>
          </a:p>
        </p:txBody>
      </p:sp>
    </p:spTree>
    <p:extLst>
      <p:ext uri="{BB962C8B-B14F-4D97-AF65-F5344CB8AC3E}">
        <p14:creationId xmlns:p14="http://schemas.microsoft.com/office/powerpoint/2010/main" val="3694914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Krótki Życiorys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51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 dirty="0"/>
              <a:t>Urodził się w 1622 roku w Paryżu, Prawdziwe imię i nazwisko Moliera to Jean Baptiste </a:t>
            </a:r>
            <a:r>
              <a:rPr lang="pl-PL" sz="1600" dirty="0" err="1"/>
              <a:t>Poquelin</a:t>
            </a:r>
            <a:r>
              <a:rPr lang="pl-PL" sz="1600" dirty="0"/>
              <a:t>. Był najsłynniejszym komediopisarzem w Francji, studiował prawo w Orleanie jednak pracy w swoim zawodzie nigdy nie podjął. Od najmłodszych lat fascynował się teatrem i jemu właśnie poświęcił swe życie. W 1658 roku za zgodą króla Ludwika XIV założył w Paryżu teatr. Napisał około 30 komedii</a:t>
            </a:r>
            <a:endParaRPr lang="en-US" sz="1600" dirty="0"/>
          </a:p>
        </p:txBody>
      </p:sp>
      <p:pic>
        <p:nvPicPr>
          <p:cNvPr id="1026" name="Picture 2" descr="Molière - Nicolas Mignard (1658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167" y="805583"/>
            <a:ext cx="3650930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38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Przygoda z teatrem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Od dzieciństwa interesował się teatrem. Otrzymał staranne wykształcenie w kolegium jezuickim w Clermont, ale zrezygnował ze stanowiska dworskiego i - zakochany w aktorce - założył spółkę z aktorską trupą rodziny Béjart. Przybrał wówczas pseudonim artystyczny: Molier. Pełnił funkcję kierownika, reżysera, autora i aktora. Początkowo wraz ze swą trupą występował na prowincji. Po dwunastoletniej wędrówce po Francji powrócił w 1658 r. do Paryża. Tu dzięki swemu komediopisarskiemu talentowi zyskał poparcie i opiekę króla Ludwika XIV. Molier napisał ponad 30 komedii.</a:t>
            </a:r>
          </a:p>
        </p:txBody>
      </p:sp>
      <p:pic>
        <p:nvPicPr>
          <p:cNvPr id="2058" name="Picture 10" descr="http://blog.design-due.com/wp-content/uploads/2014/08/1blo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3563" b="-4"/>
          <a:stretch/>
        </p:blipFill>
        <p:spPr bwMode="auto">
          <a:xfrm>
            <a:off x="1269953" y="112363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Twórczość </a:t>
            </a:r>
            <a:r>
              <a:rPr lang="pl-PL" dirty="0" err="1"/>
              <a:t>moliera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Jak wcześniej wspominałem Molier napisał około 30 komedii najbardziej znane z nich to:</a:t>
            </a:r>
          </a:p>
          <a:p>
            <a:r>
              <a:rPr lang="pl-PL" dirty="0"/>
              <a:t>„Skąpiec”</a:t>
            </a:r>
          </a:p>
          <a:p>
            <a:r>
              <a:rPr lang="pl-PL" dirty="0"/>
              <a:t>„Szkoła Żon”</a:t>
            </a:r>
          </a:p>
          <a:p>
            <a:r>
              <a:rPr lang="pl-PL" dirty="0"/>
              <a:t>„Świętoszek”</a:t>
            </a:r>
          </a:p>
          <a:p>
            <a:r>
              <a:rPr lang="pl-PL" dirty="0"/>
              <a:t>„Mieszczanin szlachcicem”</a:t>
            </a:r>
          </a:p>
        </p:txBody>
      </p:sp>
      <p:pic>
        <p:nvPicPr>
          <p:cNvPr id="3082" name="Picture 10" descr="Znalezione obrazy dla zapytania szkoła żon mol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9174" y="2017713"/>
            <a:ext cx="247901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Znalezione obrazy dla zapytania szkoła żon molie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436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Tematyka Twórczości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 swojej twórczości pisarz zawarł obraz siedemnastowiecznego społeczeństwa  francuskiego. Krytykował swobodę obyczajów, demaskował zakłamanie ludzi, wyśmiewał ich fałszywą pobożność oraz skąpstwo.</a:t>
            </a:r>
          </a:p>
          <a:p>
            <a:pPr marL="0" indent="0">
              <a:buNone/>
            </a:pPr>
            <a:br>
              <a:rPr lang="pl-PL" sz="1800" dirty="0"/>
            </a:br>
            <a:endParaRPr lang="pl-PL" sz="1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0228256"/>
              </p:ext>
            </p:extLst>
          </p:nvPr>
        </p:nvGraphicFramePr>
        <p:xfrm>
          <a:off x="6254750" y="2017713"/>
          <a:ext cx="4487863" cy="344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Znalezione obrazy dla zapytania skąpiec moli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2" y="1864194"/>
            <a:ext cx="2738438" cy="39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6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 trakcie czwartego przedstawienia komedii Molier przeżył zapaść, gdy odgrywał scenę śmierci Chorego, a wkrótce po tym zmarł.</a:t>
            </a:r>
          </a:p>
          <a:p>
            <a:r>
              <a:rPr lang="pl-PL" dirty="0"/>
              <a:t>Z powodu ostrych ataków duchowieństwa pochowano go w nocy i to król musiał wydać rozkaz aby do owego pogrzebu mogło dojść.</a:t>
            </a:r>
          </a:p>
          <a:p>
            <a:r>
              <a:rPr lang="pl-PL" dirty="0"/>
              <a:t>Molier trafił również to więzienia za niewypłacalność.</a:t>
            </a:r>
          </a:p>
          <a:p>
            <a:r>
              <a:rPr lang="pl-PL" dirty="0"/>
              <a:t>Za napisanie „Świętoszka” prowokującego, skierowanego przeciw wszelkim obłudnikom i dwulicowcom, sztuka została objęta zakazem publicznego wystawiania na okres 5 lat (w tej sprawie nie pomogła nawet władza króla).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91173">
            <a:off x="6690292" y="3411325"/>
            <a:ext cx="34861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7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nalezione obrazy dla zapytania znak zapytani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4411" y="897565"/>
            <a:ext cx="4960442" cy="44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51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hlinkClick r:id="rId4"/>
              </a:rPr>
              <a:t>Kahoot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Jaka jest tematyka sztuk  Moliera?</a:t>
            </a:r>
          </a:p>
          <a:p>
            <a:pPr>
              <a:lnSpc>
                <a:spcPct val="110000"/>
              </a:lnSpc>
            </a:pPr>
            <a:r>
              <a:rPr lang="en-US"/>
              <a:t>W jakim celu powstały?</a:t>
            </a:r>
          </a:p>
          <a:p>
            <a:pPr>
              <a:lnSpc>
                <a:spcPct val="110000"/>
              </a:lnSpc>
            </a:pPr>
            <a:r>
              <a:rPr lang="en-US"/>
              <a:t>W którym roku założył teatr?</a:t>
            </a:r>
          </a:p>
          <a:p>
            <a:pPr>
              <a:lnSpc>
                <a:spcPct val="110000"/>
              </a:lnSpc>
            </a:pPr>
            <a:r>
              <a:rPr lang="en-US"/>
              <a:t>Ile napisał komedii?</a:t>
            </a:r>
          </a:p>
          <a:p>
            <a:pPr>
              <a:lnSpc>
                <a:spcPct val="110000"/>
              </a:lnSpc>
            </a:pPr>
            <a:r>
              <a:rPr lang="en-US"/>
              <a:t>Co studiował?					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3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138</TotalTime>
  <Words>238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Rockwell</vt:lpstr>
      <vt:lpstr>Galeria</vt:lpstr>
      <vt:lpstr>Molier - prezentacja</vt:lpstr>
      <vt:lpstr>Krótki Życiorys</vt:lpstr>
      <vt:lpstr>Przygoda z teatrem</vt:lpstr>
      <vt:lpstr>Twórczość moliera</vt:lpstr>
      <vt:lpstr>Tematyka Twórczości</vt:lpstr>
      <vt:lpstr>Ciekawostki</vt:lpstr>
      <vt:lpstr>Pytania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Molier - prezentacja</dc:title>
  <dc:creator>Andrzej</dc:creator>
  <cp:lastModifiedBy>Andrzej</cp:lastModifiedBy>
  <cp:revision>12</cp:revision>
  <dcterms:created xsi:type="dcterms:W3CDTF">2017-02-26T09:38:53Z</dcterms:created>
  <dcterms:modified xsi:type="dcterms:W3CDTF">2017-02-28T18:39:59Z</dcterms:modified>
</cp:coreProperties>
</file>