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98069-3D62-47C9-A635-944DB26C3686}" type="datetimeFigureOut">
              <a:rPr lang="pl-PL"/>
              <a:t>2016-09-03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A71F1-D57A-4C72-AA70-08E776E5A180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23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71F1-D57A-4C72-AA70-08E776E5A180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66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71F1-D57A-4C72-AA70-08E776E5A180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81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71F1-D57A-4C72-AA70-08E776E5A180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49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A71F1-D57A-4C72-AA70-08E776E5A180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01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Kopiec_(architektura)" TargetMode="External"/><Relationship Id="rId3" Type="http://schemas.openxmlformats.org/officeDocument/2006/relationships/hyperlink" Target="https://pl.wikipedia.org/wiki/Pomnik" TargetMode="External"/><Relationship Id="rId7" Type="http://schemas.openxmlformats.org/officeDocument/2006/relationships/hyperlink" Target="https://pl.wikipedia.org/wiki/Kampania_wrze%C5%9Bnio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l.wikipedia.org/wiki/Port_Gda%C5%84sk" TargetMode="External"/><Relationship Id="rId5" Type="http://schemas.openxmlformats.org/officeDocument/2006/relationships/hyperlink" Target="https://pl.wikipedia.org/wiki/Westerplatte" TargetMode="External"/><Relationship Id="rId4" Type="http://schemas.openxmlformats.org/officeDocument/2006/relationships/hyperlink" Target="https://pl.wikipedia.org/wiki/Gda%C5%84sk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Franciszek_Dusze%C5%84ko" TargetMode="External"/><Relationship Id="rId3" Type="http://schemas.openxmlformats.org/officeDocument/2006/relationships/hyperlink" Target="https://pl.wikipedia.org/wiki/Rada_Ochrony_Pami%C4%99ci_Walk_i_M%C4%99cze%C5%84stwa" TargetMode="External"/><Relationship Id="rId7" Type="http://schemas.openxmlformats.org/officeDocument/2006/relationships/hyperlink" Target="https://pl.wikipedia.org/wiki/Adam_Haupt" TargetMode="Externa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l.wikipedia.org/wiki/Relief" TargetMode="External"/><Relationship Id="rId11" Type="http://schemas.openxmlformats.org/officeDocument/2006/relationships/hyperlink" Target="https://pl.wikipedia.org/wiki/Obl%C4%99%C5%BCenie_Westerplatte" TargetMode="External"/><Relationship Id="rId5" Type="http://schemas.openxmlformats.org/officeDocument/2006/relationships/hyperlink" Target="https://pl.wikipedia.org/wiki/Strzegom" TargetMode="External"/><Relationship Id="rId10" Type="http://schemas.openxmlformats.org/officeDocument/2006/relationships/hyperlink" Target="https://pl.wikipedia.org/wiki/Bagnet" TargetMode="External"/><Relationship Id="rId4" Type="http://schemas.openxmlformats.org/officeDocument/2006/relationships/hyperlink" Target="https://pl.wikipedia.org/wiki/Granit" TargetMode="External"/><Relationship Id="rId9" Type="http://schemas.openxmlformats.org/officeDocument/2006/relationships/hyperlink" Target="https://pl.wikipedia.org/wiki/Henryk_Kitowsk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pl.wikipedia.org/wiki/Wojskowa_Sk%C5%82adnica_Tranzytowa_(Westerplatte)" TargetMode="External"/><Relationship Id="rId7" Type="http://schemas.openxmlformats.org/officeDocument/2006/relationships/hyperlink" Target="https://pl.wikipedia.org/wiki/II_wojna_%C5%9Bwiatow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l.wikipedia.org/wiki/Kampania_wrze%C5%9Bniowa" TargetMode="External"/><Relationship Id="rId5" Type="http://schemas.openxmlformats.org/officeDocument/2006/relationships/hyperlink" Target="https://pl.wikipedia.org/wiki/Westerplatte" TargetMode="External"/><Relationship Id="rId4" Type="http://schemas.openxmlformats.org/officeDocument/2006/relationships/hyperlink" Target="https://pl.wikipedia.org/wiki/Wojsko_Polskie_II_R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Westerplatte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Przygotował : Patryk Panek </a:t>
            </a:r>
          </a:p>
        </p:txBody>
      </p:sp>
    </p:spTree>
    <p:extLst>
      <p:ext uri="{BB962C8B-B14F-4D97-AF65-F5344CB8AC3E}">
        <p14:creationId xmlns:p14="http://schemas.microsoft.com/office/powerpoint/2010/main" val="346616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Pomnik obrońców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Century Gothic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3"/>
              </a:rPr>
              <a:t>pomnik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w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4"/>
              </a:rPr>
              <a:t>Gdańsku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na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5"/>
              </a:rPr>
              <a:t>Westerplatte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, przy wejściu do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6"/>
              </a:rPr>
              <a:t>portu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, upamiętniający polskich obrońców wybrzeża we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7"/>
              </a:rPr>
              <a:t>wrześniu 1939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, w formie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8"/>
              </a:rPr>
              <a:t>kopca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(nie jest nazywany kopcem) z monumentem o wysokości 25 metrów.</a:t>
            </a:r>
          </a:p>
        </p:txBody>
      </p:sp>
      <p:pic>
        <p:nvPicPr>
          <p:cNvPr id="5" name="Symbol zastępczy zawartości 4" descr="File:Pomnik Obrońców Wybrzeża 01.jpg - Wikimedia Commons"/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7563698" y="2667000"/>
            <a:ext cx="2090630" cy="3124200"/>
          </a:xfrm>
        </p:spPr>
      </p:pic>
    </p:spTree>
    <p:extLst>
      <p:ext uri="{BB962C8B-B14F-4D97-AF65-F5344CB8AC3E}">
        <p14:creationId xmlns:p14="http://schemas.microsoft.com/office/powerpoint/2010/main" val="361605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Historia pomnika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  <a:latin typeface="Century Gothic" charset="0"/>
              </a:rPr>
              <a:t>Budowa dzieła została zainicjowana przez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3"/>
              </a:rPr>
              <a:t>Radę Ochrony Pamięci Walk i Męczeństwa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. Monument składa się z 236 bloków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4"/>
              </a:rPr>
              <a:t>granitowych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przywiezionych z kamieniołomów w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5"/>
              </a:rPr>
              <a:t>Strzegomiu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i Borowie o łącznej wadze 1150 t i ozdobiony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6"/>
              </a:rPr>
              <a:t>płaskorzeźbami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oraz napisami. Autorami projektu pomnika, wybranego spośród 63 innych, są: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7"/>
              </a:rPr>
              <a:t>Adam Haupt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,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8"/>
              </a:rPr>
              <a:t>Franciszek Duszeńko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,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9"/>
              </a:rPr>
              <a:t>Henryk Kitowski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. Kształt bryły pomnika przypomina wyszczerbiony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10"/>
              </a:rPr>
              <a:t>bagnet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wbity w ziemię. Siedem zniczy u stóp pomnika odnosi się do siedmiu dni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11"/>
              </a:rPr>
              <a:t>obrony Westerplatte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.</a:t>
            </a:r>
          </a:p>
        </p:txBody>
      </p:sp>
      <p:pic>
        <p:nvPicPr>
          <p:cNvPr id="5" name="Symbol zastępczy zawartości 4" descr="Westerplatte-Denkmal – Wikipedia"/>
          <p:cNvPicPr>
            <a:picLocks noGrp="1" noChangeAspect="1"/>
          </p:cNvPicPr>
          <p:nvPr>
            <p:ph sz="half" idx="2"/>
          </p:nvPr>
        </p:nvPicPr>
        <p:blipFill>
          <a:blip r:embed="rId12"/>
          <a:stretch>
            <a:fillRect/>
          </a:stretch>
        </p:blipFill>
        <p:spPr>
          <a:xfrm>
            <a:off x="6148388" y="2200275"/>
            <a:ext cx="5802282" cy="3557588"/>
          </a:xfrm>
        </p:spPr>
      </p:pic>
    </p:spTree>
    <p:extLst>
      <p:ext uri="{BB962C8B-B14F-4D97-AF65-F5344CB8AC3E}">
        <p14:creationId xmlns:p14="http://schemas.microsoft.com/office/powerpoint/2010/main" val="381913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 zdjęcia z innym pomnikiem i z plażą na której bronili się nasi Polacy  </a:t>
            </a:r>
          </a:p>
        </p:txBody>
      </p:sp>
      <p:pic>
        <p:nvPicPr>
          <p:cNvPr id="6" name="Symbol zastępczy zawartości 5" descr="Westerplatte – Wikipedia, wolna encyklopedia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3839" y="2647797"/>
            <a:ext cx="4915199" cy="3705378"/>
          </a:xfrm>
        </p:spPr>
      </p:pic>
      <p:pic>
        <p:nvPicPr>
          <p:cNvPr id="5" name="Symbol zastępczy zawartości 4" descr="Plik:Westerplatte (napis, 2010, ubt).jpg – Wikipedia, wolna ...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59011" y="3323533"/>
            <a:ext cx="4876800" cy="2346205"/>
          </a:xfrm>
        </p:spPr>
      </p:pic>
    </p:spTree>
    <p:extLst>
      <p:ext uri="{BB962C8B-B14F-4D97-AF65-F5344CB8AC3E}">
        <p14:creationId xmlns:p14="http://schemas.microsoft.com/office/powerpoint/2010/main" val="237649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Kiedy zaczęliśmy obronę i ile trwała ta obrona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Century Gothic" charset="0"/>
              </a:rPr>
              <a:t>obrona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3"/>
              </a:rPr>
              <a:t>Wojskowej Składnicy Tranzytowej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przez garnizon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4"/>
              </a:rPr>
              <a:t>Wojska Polskiego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na półwyspie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5"/>
              </a:rPr>
              <a:t>Westerplatte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w czasie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6"/>
              </a:rPr>
              <a:t>kampanii wrześniowej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w dniach 1–7 września 1939 roku. Była to pierwsza bitwa </a:t>
            </a:r>
            <a:r>
              <a:rPr lang="pl-PL" dirty="0">
                <a:solidFill>
                  <a:schemeClr val="tx1"/>
                </a:solidFill>
                <a:latin typeface="Century Gothic" charset="0"/>
                <a:hlinkClick r:id="rId7"/>
              </a:rPr>
              <a:t>II wojny światowej</a:t>
            </a:r>
            <a:r>
              <a:rPr lang="pl-PL" dirty="0">
                <a:solidFill>
                  <a:schemeClr val="tx1"/>
                </a:solidFill>
                <a:latin typeface="Century Gothic" charset="0"/>
              </a:rPr>
              <a:t> w Europie</a:t>
            </a:r>
          </a:p>
        </p:txBody>
      </p:sp>
      <p:pic>
        <p:nvPicPr>
          <p:cNvPr id="5" name="Symbol zastępczy zawartości 4" descr="File:Westerplatte1939(HistoriaPolski str.373).jpg - Wikimedia Commons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235700" y="1952745"/>
            <a:ext cx="5297488" cy="3989268"/>
          </a:xfrm>
        </p:spPr>
      </p:pic>
    </p:spTree>
    <p:extLst>
      <p:ext uri="{BB962C8B-B14F-4D97-AF65-F5344CB8AC3E}">
        <p14:creationId xmlns:p14="http://schemas.microsoft.com/office/powerpoint/2010/main" val="1326120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TC103457485[[fn=Siatka]]</Template>
  <TotalTime>0</TotalTime>
  <Words>0</Words>
  <Application>Microsoft Office PowerPoint</Application>
  <PresentationFormat>Panoramiczny</PresentationFormat>
  <Paragraphs>0</Paragraphs>
  <Slides>5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Siatka</vt:lpstr>
      <vt:lpstr>Westerplatte</vt:lpstr>
      <vt:lpstr>Pomnik obrońców</vt:lpstr>
      <vt:lpstr>Historia pomnika</vt:lpstr>
      <vt:lpstr> zdjęcia z innym pomnikiem i z plażą na której bronili się nasi Polacy  </vt:lpstr>
      <vt:lpstr>Kiedy zaczęliśmy obronę i ile trwała ta obrona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revision>2</cp:revision>
  <dcterms:created xsi:type="dcterms:W3CDTF">2013-08-01T09:49:57Z</dcterms:created>
  <dcterms:modified xsi:type="dcterms:W3CDTF">2016-09-03T11:30:23Z</dcterms:modified>
</cp:coreProperties>
</file>